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635750" cy="9766300"/>
  <p:defaultTextStyle>
    <a:defPPr>
      <a:defRPr lang="ja-JP"/>
    </a:defPPr>
    <a:lvl1pPr marL="0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 snapToGrid="0">
      <p:cViewPr>
        <p:scale>
          <a:sx n="98" d="100"/>
          <a:sy n="98" d="100"/>
        </p:scale>
        <p:origin x="408" y="-15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5492" cy="490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0"/>
            <a:ext cx="2875492" cy="490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B677-703E-489E-A8FF-1F3BA481451C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20788"/>
            <a:ext cx="2282825" cy="3295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032"/>
            <a:ext cx="5308600" cy="38454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6291"/>
            <a:ext cx="2875492" cy="490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6291"/>
            <a:ext cx="2875492" cy="490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10F7F-C59A-4E7E-BCBB-51AAB1E7C5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2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76463" y="1220788"/>
            <a:ext cx="2282825" cy="32956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F7F-C59A-4E7E-BCBB-51AAB1E7C5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0F7F-C59A-4E7E-BCBB-51AAB1E7C5A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32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23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19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30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69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1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5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95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78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0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5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1FDA-3B69-4C6C-A59C-6F01E9B09CCF}" type="datetimeFigureOut">
              <a:rPr kumimoji="1" lang="ja-JP" altLang="en-US" smtClean="0"/>
              <a:t>2023/9/6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F6CC-1C60-4854-AF94-C6D85A7533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0392"/>
            <a:ext cx="6858000" cy="330064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-1"/>
            <a:ext cx="6858000" cy="1524001"/>
          </a:xfrm>
          <a:prstGeom prst="rect">
            <a:avLst/>
          </a:prstGeom>
          <a:noFill/>
        </p:spPr>
        <p:txBody>
          <a:bodyPr wrap="square" lIns="20250" tIns="20250" rIns="20250" bIns="20250" anchor="ctr" anchorCtr="0">
            <a:normAutofit/>
          </a:bodyPr>
          <a:lstStyle/>
          <a:p>
            <a:pPr algn="ctr"/>
            <a:r>
              <a:rPr lang="ja-JP" altLang="en-US" sz="3400" dirty="0">
                <a:ln w="3175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令和５</a:t>
            </a:r>
            <a:r>
              <a:rPr lang="en-US" altLang="ja-JP" sz="3400" dirty="0">
                <a:ln w="3175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(2023)</a:t>
            </a:r>
            <a:r>
              <a:rPr lang="ja-JP" altLang="en-US" sz="3400" dirty="0">
                <a:ln w="3175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年度世代交流サッカー</a:t>
            </a:r>
            <a:endParaRPr lang="en-US" altLang="ja-JP" sz="3400" dirty="0">
              <a:ln w="31750">
                <a:noFill/>
                <a:prstDash val="solid"/>
              </a:ln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400" dirty="0">
                <a:ln w="31750">
                  <a:noFill/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健康増進教室参加者募集！！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606" y="1357217"/>
            <a:ext cx="6182487" cy="758475"/>
          </a:xfrm>
          <a:prstGeom prst="rect">
            <a:avLst/>
          </a:prstGeom>
          <a:noFill/>
        </p:spPr>
        <p:txBody>
          <a:bodyPr wrap="square" lIns="101250" tIns="101250" rIns="101250" bIns="101250" rtlCol="0">
            <a:spAutoFit/>
          </a:bodyPr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みよし市では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Ｊリーグの</a:t>
            </a:r>
            <a:r>
              <a:rPr lang="ja-JP" altLang="ja-JP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名古屋グランパス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と協働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、高齢者とお孫さんが一緒に参加できる健康増進教室を開催します。もちろん、高齢者のみでの参加もＯＫ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</a:t>
            </a:r>
            <a:r>
              <a:rPr lang="ja-JP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多くの方のご参加をお待ちしております。申込方法については、裏面をご覧ください。</a:t>
            </a: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49095"/>
              </p:ext>
            </p:extLst>
          </p:nvPr>
        </p:nvGraphicFramePr>
        <p:xfrm>
          <a:off x="426820" y="2767189"/>
          <a:ext cx="5920979" cy="19107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25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開催日時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１１月１８日（土）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午後１時３０分から午後３時まで（受付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: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午後１時から）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59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開催場所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旭グラウンド（雨天時：緑丘小学校体育館）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8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内　　　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名古屋グランパスのスクールコーチによるサッカーボールを使ったトレーニング、栄養講座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296067" y="2670846"/>
            <a:ext cx="6182486" cy="20976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大波 28"/>
          <p:cNvSpPr/>
          <p:nvPr/>
        </p:nvSpPr>
        <p:spPr>
          <a:xfrm>
            <a:off x="224558" y="2407369"/>
            <a:ext cx="1455420" cy="526954"/>
          </a:xfrm>
          <a:prstGeom prst="wave">
            <a:avLst>
              <a:gd name="adj1" fmla="val 12500"/>
              <a:gd name="adj2" fmla="val -4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健康増進教室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16355" y="9050283"/>
            <a:ext cx="2025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【</a:t>
            </a:r>
            <a:r>
              <a:rPr kumimoji="1" lang="ja-JP" altLang="en-US" sz="1100" dirty="0"/>
              <a:t>問い合わせ</a:t>
            </a:r>
            <a:r>
              <a:rPr kumimoji="1" lang="en-US" altLang="ja-JP" sz="1100" dirty="0"/>
              <a:t>】</a:t>
            </a:r>
          </a:p>
          <a:p>
            <a:r>
              <a:rPr lang="ja-JP" altLang="en-US" sz="1100" dirty="0"/>
              <a:t>みよし市役所長寿介護課</a:t>
            </a:r>
            <a:endParaRPr lang="en-US" altLang="ja-JP" sz="1100" dirty="0"/>
          </a:p>
          <a:p>
            <a:r>
              <a:rPr kumimoji="1" lang="ja-JP" altLang="en-US" sz="1100" dirty="0"/>
              <a:t>　☎０５６１－３２－８００９</a:t>
            </a:r>
            <a:endParaRPr kumimoji="1" lang="en-US" altLang="ja-JP" sz="1100" dirty="0"/>
          </a:p>
          <a:p>
            <a:r>
              <a:rPr lang="en-US" altLang="ja-JP" sz="1100" dirty="0"/>
              <a:t>FAX</a:t>
            </a:r>
            <a:r>
              <a:rPr lang="ja-JP" altLang="en-US" sz="1100" dirty="0"/>
              <a:t>０５６１－３４－３３８８</a:t>
            </a:r>
            <a:endParaRPr kumimoji="1" lang="en-US" altLang="ja-JP" sz="11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lum brigh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14463" r="29285" b="12095"/>
          <a:stretch/>
        </p:blipFill>
        <p:spPr>
          <a:xfrm>
            <a:off x="3026814" y="5148871"/>
            <a:ext cx="3341841" cy="2952750"/>
          </a:xfrm>
          <a:prstGeom prst="rect">
            <a:avLst/>
          </a:prstGeom>
          <a:ln w="12700"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302606" y="5047900"/>
            <a:ext cx="6182486" cy="3171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6935" y="7520244"/>
            <a:ext cx="2198841" cy="483960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spAutoFit/>
          </a:bodyPr>
          <a:lstStyle/>
          <a:p>
            <a:r>
              <a:rPr kumimoji="1" lang="ja-JP" altLang="en-US" sz="1100" dirty="0"/>
              <a:t>旭グラウンド</a:t>
            </a:r>
            <a:endParaRPr kumimoji="1" lang="en-US" altLang="ja-JP" sz="1100" dirty="0"/>
          </a:p>
          <a:p>
            <a:r>
              <a:rPr lang="ja-JP" altLang="en-US" sz="1100" dirty="0"/>
              <a:t>住所：みよし市三好丘旭５－１－３</a:t>
            </a:r>
            <a:endParaRPr kumimoji="1" lang="ja-JP" altLang="en-US" sz="1100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35130"/>
              </p:ext>
            </p:extLst>
          </p:nvPr>
        </p:nvGraphicFramePr>
        <p:xfrm>
          <a:off x="449580" y="5108851"/>
          <a:ext cx="2460797" cy="2992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277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服装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】</a:t>
                      </a:r>
                      <a:endParaRPr kumimoji="1" lang="ja-JP" altLang="en-US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・運動のできる服装</a:t>
                      </a:r>
                      <a:endParaRPr kumimoji="1" lang="ja-JP" altLang="en-US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・運動靴（スパイク可）</a:t>
                      </a:r>
                      <a:endParaRPr kumimoji="1" lang="ja-JP" altLang="en-US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・（雨天時：室内用運動靴）</a:t>
                      </a:r>
                      <a:endParaRPr kumimoji="1" lang="en-US" altLang="ja-JP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b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・帽子</a:t>
                      </a:r>
                      <a:endParaRPr kumimoji="1" lang="ja-JP" altLang="en-US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【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持ち物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】</a:t>
                      </a:r>
                      <a:endParaRPr kumimoji="1" lang="ja-JP" altLang="en-US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・飲料水</a:t>
                      </a:r>
                      <a:endParaRPr kumimoji="1" lang="ja-JP" altLang="en-US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・タオル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・筆記用具</a:t>
                      </a:r>
                      <a:endParaRPr kumimoji="1" lang="ja-JP" altLang="en-US" sz="11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77">
                <a:tc>
                  <a:txBody>
                    <a:bodyPr/>
                    <a:lstStyle/>
                    <a:p>
                      <a:r>
                        <a:rPr kumimoji="1" lang="ja-JP" altLang="en-US" sz="1100" b="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・保険代１人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</a:t>
                      </a:r>
                      <a:r>
                        <a:rPr kumimoji="1" lang="ja-JP" altLang="en-US" sz="1100" b="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89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6727" y="172010"/>
            <a:ext cx="5924548" cy="369332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ja-JP" altLang="en-US" sz="1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令和５</a:t>
            </a:r>
            <a:r>
              <a:rPr lang="en-US" altLang="ja-JP" sz="1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(2023)</a:t>
            </a:r>
            <a:r>
              <a:rPr kumimoji="1" lang="ja-JP" altLang="en-US" sz="1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年度世代交流サッカー健康増進教室申込書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0049" y="9358162"/>
            <a:ext cx="6105525" cy="318924"/>
          </a:xfrm>
          <a:prstGeom prst="rect">
            <a:avLst/>
          </a:prstGeom>
          <a:noFill/>
          <a:ln w="41275" cmpd="dbl">
            <a:solidFill>
              <a:schemeClr val="tx1"/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kumimoji="1"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みよし市役所長寿介護課　</a:t>
            </a:r>
            <a:r>
              <a:rPr lang="en-US" altLang="ja-JP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TEL:0561-32-8009/FAX:0561-34-3388</a:t>
            </a:r>
            <a:endParaRPr kumimoji="1" lang="ja-JP" altLang="en-US" sz="1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0546"/>
              </p:ext>
            </p:extLst>
          </p:nvPr>
        </p:nvGraphicFramePr>
        <p:xfrm>
          <a:off x="438152" y="587827"/>
          <a:ext cx="6038847" cy="604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5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太枠内を記入してください。</a:t>
                      </a: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申込日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　　年　　月　　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受付日</a:t>
                      </a:r>
                      <a:endParaRPr kumimoji="1" lang="en-US" altLang="ja-JP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申込方法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／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電話　・　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FAX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・　窓口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当てはまる方に○をつけてください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①参加形態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高齢者と孫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高齢者のみ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②参加回数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参加経験なし（初めて）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参加経験あり（　　回）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129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100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高齢者</a:t>
                      </a:r>
                    </a:p>
                  </a:txBody>
                  <a:tcPr vert="ea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（フリガナ）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氏　　名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生年月日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年齢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</a:t>
                      </a:r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S</a:t>
                      </a: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年　　月　　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</a:t>
                      </a:r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S</a:t>
                      </a: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年　　月　　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住所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連絡先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10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みよし市</a:t>
                      </a:r>
                      <a:endParaRPr kumimoji="1" lang="en-US" altLang="ja-JP" sz="8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　自宅・携帯　）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―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―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129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（フリガナ）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氏　　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生年月日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学年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</a:t>
                      </a: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年　　月　　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才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endParaRPr kumimoji="1" lang="en-US" altLang="ja-JP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</a:t>
                      </a: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年　　月　　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才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年生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住所</a:t>
                      </a:r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連絡先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　自宅・携帯　）</a:t>
                      </a:r>
                      <a:endParaRPr kumimoji="1" lang="en-US" altLang="ja-JP" sz="9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―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　　　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―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44916"/>
              </p:ext>
            </p:extLst>
          </p:nvPr>
        </p:nvGraphicFramePr>
        <p:xfrm>
          <a:off x="438152" y="6713861"/>
          <a:ext cx="6048373" cy="241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対 象 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みよし市在住の６０歳以上の人とその孫（孫は、市外在住でも可）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６０歳以上の人のみでの参加も可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孫は幼稚園・保育園児の年長から小学生まで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定　　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０人</a:t>
                      </a:r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応募者多数の場合は次の順で優先抽選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①６５歳以上の人の初めての参加者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②６５歳以上の参加者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参 加 費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１人</a:t>
                      </a:r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３０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円（保険代として）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申込方法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長寿介護課へ電話又は直接お申込みください。その際、参加者全員の氏名・住所・電話番号・生年月日をお伝えください。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en-US" altLang="ja-JP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FAX</a:t>
                      </a:r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によるお申込みも可能です。</a:t>
                      </a:r>
                      <a:endParaRPr kumimoji="1" lang="en-US" altLang="ja-JP" sz="1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注意事項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申込期限は、令和５</a:t>
                      </a:r>
                      <a:r>
                        <a:rPr kumimoji="1" lang="en-US" altLang="ja-JP" sz="1000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(2023)</a:t>
                      </a:r>
                      <a:r>
                        <a:rPr kumimoji="1" lang="ja-JP" altLang="en-US" sz="1000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年１０月３０日（月）です。</a:t>
                      </a:r>
                      <a:endParaRPr kumimoji="1" lang="en-US" altLang="ja-JP" sz="1000" u="none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lang="ja-JP" altLang="en-US" sz="1000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抽選結果及び案内については、１１月初旬に高齢者宅へ郵送します。</a:t>
                      </a:r>
                      <a:endParaRPr kumimoji="1" lang="ja-JP" altLang="en-US" sz="1000" u="none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68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563</Words>
  <Application>Microsoft Office PowerPoint</Application>
  <PresentationFormat>A4 210 x 297 mm</PresentationFormat>
  <Paragraphs>102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HGP創英角ﾎﾟｯﾌﾟ体</vt:lpstr>
      <vt:lpstr>HG丸ｺﾞｼｯｸM-PRO</vt:lpstr>
      <vt:lpstr>HG創英角ﾎﾟｯﾌﾟ体</vt:lpstr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H26114</dc:creator>
  <cp:lastModifiedBy>若林　幸奈</cp:lastModifiedBy>
  <cp:revision>45</cp:revision>
  <cp:lastPrinted>2023-08-29T07:30:08Z</cp:lastPrinted>
  <dcterms:modified xsi:type="dcterms:W3CDTF">2023-09-06T02:18:52Z</dcterms:modified>
</cp:coreProperties>
</file>