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73" r:id="rId3"/>
    <p:sldId id="274" r:id="rId4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4660"/>
  </p:normalViewPr>
  <p:slideViewPr>
    <p:cSldViewPr snapToGrid="0">
      <p:cViewPr>
        <p:scale>
          <a:sx n="100" d="100"/>
          <a:sy n="100" d="100"/>
        </p:scale>
        <p:origin x="2820" y="-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8831" cy="495188"/>
          </a:xfrm>
          <a:prstGeom prst="rect">
            <a:avLst/>
          </a:prstGeom>
        </p:spPr>
        <p:txBody>
          <a:bodyPr vert="horz" lIns="92551" tIns="46275" rIns="92551" bIns="462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1" cy="495188"/>
          </a:xfrm>
          <a:prstGeom prst="rect">
            <a:avLst/>
          </a:prstGeom>
        </p:spPr>
        <p:txBody>
          <a:bodyPr vert="horz" lIns="92551" tIns="46275" rIns="92551" bIns="46275" rtlCol="0"/>
          <a:lstStyle>
            <a:lvl1pPr algn="r">
              <a:defRPr sz="1200"/>
            </a:lvl1pPr>
          </a:lstStyle>
          <a:p>
            <a:fld id="{2BB7606C-B4DB-4C17-8166-416E62595D00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1" tIns="46275" rIns="92551" bIns="4627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3"/>
            <a:ext cx="5388610" cy="3886111"/>
          </a:xfrm>
          <a:prstGeom prst="rect">
            <a:avLst/>
          </a:prstGeom>
        </p:spPr>
        <p:txBody>
          <a:bodyPr vert="horz" lIns="92551" tIns="46275" rIns="92551" bIns="462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4303"/>
            <a:ext cx="2918831" cy="495187"/>
          </a:xfrm>
          <a:prstGeom prst="rect">
            <a:avLst/>
          </a:prstGeom>
        </p:spPr>
        <p:txBody>
          <a:bodyPr vert="horz" lIns="92551" tIns="46275" rIns="92551" bIns="462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4303"/>
            <a:ext cx="2918831" cy="495187"/>
          </a:xfrm>
          <a:prstGeom prst="rect">
            <a:avLst/>
          </a:prstGeom>
        </p:spPr>
        <p:txBody>
          <a:bodyPr vert="horz" lIns="92551" tIns="46275" rIns="92551" bIns="46275" rtlCol="0" anchor="b"/>
          <a:lstStyle>
            <a:lvl1pPr algn="r">
              <a:defRPr sz="1200"/>
            </a:lvl1pPr>
          </a:lstStyle>
          <a:p>
            <a:fld id="{CED9C0BA-66D1-4241-9A47-BA1D8B59A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691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0" y="9378597"/>
            <a:ext cx="1543050" cy="527403"/>
          </a:xfrm>
        </p:spPr>
        <p:txBody>
          <a:bodyPr/>
          <a:lstStyle>
            <a:lvl1pPr>
              <a:defRPr sz="1000"/>
            </a:lvl1pPr>
          </a:lstStyle>
          <a:p>
            <a:r>
              <a:rPr lang="ja-JP" altLang="en-US" dirty="0"/>
              <a:t>三好いいじゃ</a:t>
            </a:r>
            <a:r>
              <a:rPr lang="ja-JP" altLang="en-US" dirty="0" err="1"/>
              <a:t>ん</a:t>
            </a:r>
            <a:r>
              <a:rPr lang="ja-JP" altLang="en-US" dirty="0"/>
              <a:t>まつり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2271712" y="9378596"/>
            <a:ext cx="2314575" cy="52740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5314949" y="9378595"/>
            <a:ext cx="1543050" cy="527403"/>
          </a:xfrm>
        </p:spPr>
        <p:txBody>
          <a:bodyPr/>
          <a:lstStyle>
            <a:lvl1pPr>
              <a:defRPr sz="2400"/>
            </a:lvl1pPr>
          </a:lstStyle>
          <a:p>
            <a:fld id="{EE91D58C-BA91-4334-A54F-0A0C6A728B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851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09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082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98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099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00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6838"/>
            <a:ext cx="2881312" cy="62849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636838"/>
            <a:ext cx="2881313" cy="62849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229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738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1585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736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33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573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675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870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8550" y="527050"/>
            <a:ext cx="1477963" cy="83947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527050"/>
            <a:ext cx="4284662" cy="83947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48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623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14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40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39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40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96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64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D58C-BA91-4334-A54F-0A0C6A728B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7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三好いいじゃんまつり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897F1-DFD2-4F33-923D-D931DE380F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45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DA4DBC8-52CB-3306-0606-1EB444DA9A45}"/>
              </a:ext>
            </a:extLst>
          </p:cNvPr>
          <p:cNvSpPr txBox="1"/>
          <p:nvPr/>
        </p:nvSpPr>
        <p:spPr>
          <a:xfrm>
            <a:off x="537824" y="679155"/>
            <a:ext cx="5782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回三好いいじゃんまつり　参加グループチェック表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908AE91B-3F12-0689-4B23-B40422421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792864"/>
              </p:ext>
            </p:extLst>
          </p:nvPr>
        </p:nvGraphicFramePr>
        <p:xfrm>
          <a:off x="144323" y="1816929"/>
          <a:ext cx="6569354" cy="36854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575894653"/>
                    </a:ext>
                  </a:extLst>
                </a:gridCol>
                <a:gridCol w="3759090">
                  <a:extLst>
                    <a:ext uri="{9D8B030D-6E8A-4147-A177-3AD203B41FA5}">
                      <a16:colId xmlns:a16="http://schemas.microsoft.com/office/drawing/2014/main" val="748987909"/>
                    </a:ext>
                  </a:extLst>
                </a:gridCol>
                <a:gridCol w="1300992">
                  <a:extLst>
                    <a:ext uri="{9D8B030D-6E8A-4147-A177-3AD203B41FA5}">
                      <a16:colId xmlns:a16="http://schemas.microsoft.com/office/drawing/2014/main" val="947642985"/>
                    </a:ext>
                  </a:extLst>
                </a:gridCol>
                <a:gridCol w="1300992">
                  <a:extLst>
                    <a:ext uri="{9D8B030D-6E8A-4147-A177-3AD203B41FA5}">
                      <a16:colId xmlns:a16="http://schemas.microsoft.com/office/drawing/2014/main" val="2811030587"/>
                    </a:ext>
                  </a:extLst>
                </a:gridCol>
              </a:tblGrid>
              <a:tr h="256533">
                <a:tc>
                  <a:txBody>
                    <a:bodyPr/>
                    <a:lstStyle/>
                    <a:p>
                      <a:pPr algn="r"/>
                      <a:endParaRPr kumimoji="1" lang="ja-JP" altLang="en-US" sz="11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チェック項目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事前チェック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当日チェック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745334"/>
                  </a:ext>
                </a:extLst>
              </a:tr>
              <a:tr h="34429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踊り手人数は事前申請人数を超えていませんか？</a:t>
                      </a: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50617813"/>
                  </a:ext>
                </a:extLst>
              </a:tr>
              <a:tr h="34429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衣装は露出が多いものではありませんか？</a:t>
                      </a: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535621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手に持つ小物は、握った先から</a:t>
                      </a: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30cm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以内ですか？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小物を使用する場合は事務局へ事前申請が必要です。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73881706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着ぐるみの利用は無いですか？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着ぐるみを使用する場合は事務局へ事前申請が必要です。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11374626"/>
                  </a:ext>
                </a:extLst>
              </a:tr>
              <a:tr h="34429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旗・花火・ビン類・紙吹雪などを当日持ち込む予定はありませんか？</a:t>
                      </a: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1520613"/>
                  </a:ext>
                </a:extLst>
              </a:tr>
              <a:tr h="34429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張りぼてや神輿を当日持ち込む予定はありませんか？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228714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飲み物運搬台車は縦</a:t>
                      </a: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2.3m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横・高さ</a:t>
                      </a:r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2m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以内で、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買い物カートや規定サイズを超えるリヤカーではありませんか？</a:t>
                      </a: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80703401"/>
                  </a:ext>
                </a:extLst>
              </a:tr>
              <a:tr h="34429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事前に申請している衣装と同じ衣装で参加していますか？</a:t>
                      </a:r>
                    </a:p>
                  </a:txBody>
                  <a:tcPr marL="36000" marR="36000" marT="36000" marB="36000"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はい　・　いいえ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168662"/>
                  </a:ext>
                </a:extLst>
              </a:tr>
              <a:tr h="211263">
                <a:tc rowSpan="2" gridSpan="2"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チェック者氏名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チェックスタッフ氏名</a:t>
                      </a:r>
                      <a:endParaRPr kumimoji="1" lang="en-US" altLang="ja-JP" sz="9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292992"/>
                  </a:ext>
                </a:extLst>
              </a:tr>
              <a:tr h="284048">
                <a:tc gridSpan="2" vMerge="1">
                  <a:txBody>
                    <a:bodyPr/>
                    <a:lstStyle/>
                    <a:p>
                      <a:pPr algn="r"/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0957098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75A132-CDAD-25A6-DB28-30BF2799EC7E}"/>
              </a:ext>
            </a:extLst>
          </p:cNvPr>
          <p:cNvSpPr txBox="1"/>
          <p:nvPr/>
        </p:nvSpPr>
        <p:spPr>
          <a:xfrm>
            <a:off x="110213" y="1221830"/>
            <a:ext cx="48999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グループ名：　＿＿＿＿＿＿＿＿＿＿＿＿＿＿＿＿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7845C0E-3DE5-C742-B9E4-60B1941F51C2}"/>
              </a:ext>
            </a:extLst>
          </p:cNvPr>
          <p:cNvSpPr txBox="1"/>
          <p:nvPr/>
        </p:nvSpPr>
        <p:spPr>
          <a:xfrm>
            <a:off x="297591" y="5809164"/>
            <a:ext cx="6262818" cy="136260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このチェック表の</a:t>
            </a:r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赤枠内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を記入の上、</a:t>
            </a:r>
            <a:r>
              <a:rPr kumimoji="1" lang="en-US" altLang="ja-JP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１７</a:t>
            </a:r>
            <a:r>
              <a:rPr kumimoji="1"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kumimoji="1" lang="en-US" altLang="ja-JP" sz="11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までに下記提出先へメールにて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送付して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この用紙の提出が無い場合、資材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プラカードと撮影用の腕章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をお渡しできません。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上記チェック項目に「いいえ」の項目があった場合、資材のお渡しできません。　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項目４は除く）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当日チェック欄は、当日参加グループ受付テントにて、スタッフがチェックさせていただきます。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1E20C5A-7893-6081-EBE0-D4C5FBF6663B}"/>
              </a:ext>
            </a:extLst>
          </p:cNvPr>
          <p:cNvSpPr txBox="1"/>
          <p:nvPr/>
        </p:nvSpPr>
        <p:spPr>
          <a:xfrm>
            <a:off x="751082" y="7269543"/>
            <a:ext cx="5355835" cy="212712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提出先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三好いいじゃんまつり運営事務局　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田口、寺田、柴田、伊藤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みよし市委託先業者：ランドマークス株式会社　内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名古屋市中村区名駅３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‐19‐14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名古屋第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三交ビル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13F</a:t>
            </a: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　話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0561-50-2772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（対応時間：平日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時～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メール：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32miyoshi@lms-g.jp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5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28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CDFFB2-D1C5-E4A8-D709-8AA1BC8C4891}"/>
              </a:ext>
            </a:extLst>
          </p:cNvPr>
          <p:cNvSpPr txBox="1"/>
          <p:nvPr/>
        </p:nvSpPr>
        <p:spPr>
          <a:xfrm>
            <a:off x="537824" y="439491"/>
            <a:ext cx="5782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kumimoji="1"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回三好いいじゃんまつり　参加グループチェック表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13BBB5-1076-6BB2-771D-8ED81F550F82}"/>
              </a:ext>
            </a:extLst>
          </p:cNvPr>
          <p:cNvSpPr/>
          <p:nvPr/>
        </p:nvSpPr>
        <p:spPr>
          <a:xfrm>
            <a:off x="241300" y="1111050"/>
            <a:ext cx="6375400" cy="86171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54B6C49-0768-35FD-7A0A-00D1B5D2C8A2}"/>
              </a:ext>
            </a:extLst>
          </p:cNvPr>
          <p:cNvSpPr txBox="1"/>
          <p:nvPr/>
        </p:nvSpPr>
        <p:spPr>
          <a:xfrm>
            <a:off x="241300" y="803273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衣装写真の添付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05A6214-1838-9AC9-DC60-E67C77796848}"/>
              </a:ext>
            </a:extLst>
          </p:cNvPr>
          <p:cNvSpPr txBox="1"/>
          <p:nvPr/>
        </p:nvSpPr>
        <p:spPr>
          <a:xfrm>
            <a:off x="241300" y="1111050"/>
            <a:ext cx="46730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当日着る衣装及び小物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着ぐるみ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の写真を、すべて貼り付けてください。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写真データをメールに添付いただいても構いません。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229455-DEF7-1B53-256D-727C47580094}"/>
              </a:ext>
            </a:extLst>
          </p:cNvPr>
          <p:cNvSpPr txBox="1"/>
          <p:nvPr/>
        </p:nvSpPr>
        <p:spPr>
          <a:xfrm>
            <a:off x="371929" y="1586502"/>
            <a:ext cx="4257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グループ名：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_______________________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＿＿＿＿</a:t>
            </a:r>
          </a:p>
        </p:txBody>
      </p:sp>
    </p:spTree>
    <p:extLst>
      <p:ext uri="{BB962C8B-B14F-4D97-AF65-F5344CB8AC3E}">
        <p14:creationId xmlns:p14="http://schemas.microsoft.com/office/powerpoint/2010/main" val="559960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4595</TotalTime>
  <Words>419</Words>
  <Application>Microsoft Office PowerPoint</Application>
  <PresentationFormat>A4 210 x 297 mm</PresentationFormat>
  <Paragraphs>55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Arial</vt:lpstr>
      <vt:lpstr>Calibri</vt:lpstr>
      <vt:lpstr>Calibri Light</vt:lpstr>
      <vt:lpstr>Office テーマ</vt:lpstr>
      <vt:lpstr>デザインの設定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H26028</dc:creator>
  <cp:lastModifiedBy>横田 竜一</cp:lastModifiedBy>
  <cp:revision>183</cp:revision>
  <cp:lastPrinted>2026-05-21T11:46:16Z</cp:lastPrinted>
  <dcterms:created xsi:type="dcterms:W3CDTF">2018-02-14T01:52:28Z</dcterms:created>
  <dcterms:modified xsi:type="dcterms:W3CDTF">2026-05-22T12:17:30Z</dcterms:modified>
  <cp:contentStatus/>
</cp:coreProperties>
</file>