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73" r:id="rId3"/>
    <p:sldId id="274" r:id="rId4"/>
  </p:sldIdLst>
  <p:sldSz cx="6858000" cy="9906000" type="A4"/>
  <p:notesSz cx="6635750" cy="9766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2" autoAdjust="0"/>
    <p:restoredTop sz="94660"/>
  </p:normalViewPr>
  <p:slideViewPr>
    <p:cSldViewPr snapToGrid="0">
      <p:cViewPr varScale="1">
        <p:scale>
          <a:sx n="47" d="100"/>
          <a:sy n="47" d="100"/>
        </p:scale>
        <p:origin x="25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75492" cy="490011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58724" y="1"/>
            <a:ext cx="2875492" cy="490011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2BB7606C-B4DB-4C17-8166-416E62595D0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8050" y="1220788"/>
            <a:ext cx="2279650" cy="3295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3575" y="4700033"/>
            <a:ext cx="5308600" cy="3845481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276292"/>
            <a:ext cx="2875492" cy="49001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58724" y="9276292"/>
            <a:ext cx="2875492" cy="49001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CED9C0BA-66D1-4241-9A47-BA1D8B59A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69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9378597"/>
            <a:ext cx="1543050" cy="527403"/>
          </a:xfrm>
        </p:spPr>
        <p:txBody>
          <a:bodyPr/>
          <a:lstStyle>
            <a:lvl1pPr>
              <a:defRPr sz="1000"/>
            </a:lvl1pPr>
          </a:lstStyle>
          <a:p>
            <a:r>
              <a:rPr lang="ja-JP" altLang="en-US" dirty="0"/>
              <a:t>三好いいじゃ</a:t>
            </a:r>
            <a:r>
              <a:rPr lang="ja-JP" altLang="en-US" dirty="0" err="1"/>
              <a:t>ん</a:t>
            </a:r>
            <a:r>
              <a:rPr lang="ja-JP" altLang="en-US" dirty="0"/>
              <a:t>まつり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271712" y="9378596"/>
            <a:ext cx="2314575" cy="52740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314949" y="9378595"/>
            <a:ext cx="1543050" cy="527403"/>
          </a:xfrm>
        </p:spPr>
        <p:txBody>
          <a:bodyPr/>
          <a:lstStyle>
            <a:lvl1pPr>
              <a:defRPr sz="2400"/>
            </a:lvl1pPr>
          </a:lstStyle>
          <a:p>
            <a:fld id="{EE91D58C-BA91-4334-A54F-0A0C6A728B9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-1" y="9202965"/>
            <a:ext cx="6858000" cy="9343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51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58C-BA91-4334-A54F-0A0C6A728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09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58C-BA91-4334-A54F-0A0C6A728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082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97F1-DFD2-4F33-923D-D931DE380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8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97F1-DFD2-4F33-923D-D931DE380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099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97F1-DFD2-4F33-923D-D931DE380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0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49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49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97F1-DFD2-4F33-923D-D931DE380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229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97F1-DFD2-4F33-923D-D931DE380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738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97F1-DFD2-4F33-923D-D931DE380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158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97F1-DFD2-4F33-923D-D931DE380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736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97F1-DFD2-4F33-923D-D931DE380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33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58C-BA91-4334-A54F-0A0C6A728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573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97F1-DFD2-4F33-923D-D931DE380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675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97F1-DFD2-4F33-923D-D931DE380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70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47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47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97F1-DFD2-4F33-923D-D931DE380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48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58C-BA91-4334-A54F-0A0C6A728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62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58C-BA91-4334-A54F-0A0C6A728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14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58C-BA91-4334-A54F-0A0C6A728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40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58C-BA91-4334-A54F-0A0C6A728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39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58C-BA91-4334-A54F-0A0C6A728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40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58C-BA91-4334-A54F-0A0C6A728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96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58C-BA91-4334-A54F-0A0C6A728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64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1D58C-BA91-4334-A54F-0A0C6A728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97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三好いいじゃんまつり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897F1-DFD2-4F33-923D-D931DE380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45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A4DBC8-52CB-3306-0606-1EB444DA9A45}"/>
              </a:ext>
            </a:extLst>
          </p:cNvPr>
          <p:cNvSpPr txBox="1"/>
          <p:nvPr/>
        </p:nvSpPr>
        <p:spPr>
          <a:xfrm>
            <a:off x="537824" y="565415"/>
            <a:ext cx="5782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kumimoji="1"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１回三好いいじゃんまつり　参加グループチェック表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908AE91B-3F12-0689-4B23-B4042242101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9180" y="1351501"/>
          <a:ext cx="6569354" cy="3685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75894653"/>
                    </a:ext>
                  </a:extLst>
                </a:gridCol>
                <a:gridCol w="3759090">
                  <a:extLst>
                    <a:ext uri="{9D8B030D-6E8A-4147-A177-3AD203B41FA5}">
                      <a16:colId xmlns:a16="http://schemas.microsoft.com/office/drawing/2014/main" val="748987909"/>
                    </a:ext>
                  </a:extLst>
                </a:gridCol>
                <a:gridCol w="1300992">
                  <a:extLst>
                    <a:ext uri="{9D8B030D-6E8A-4147-A177-3AD203B41FA5}">
                      <a16:colId xmlns:a16="http://schemas.microsoft.com/office/drawing/2014/main" val="947642985"/>
                    </a:ext>
                  </a:extLst>
                </a:gridCol>
                <a:gridCol w="1300992">
                  <a:extLst>
                    <a:ext uri="{9D8B030D-6E8A-4147-A177-3AD203B41FA5}">
                      <a16:colId xmlns:a16="http://schemas.microsoft.com/office/drawing/2014/main" val="2811030587"/>
                    </a:ext>
                  </a:extLst>
                </a:gridCol>
              </a:tblGrid>
              <a:tr h="256533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チェック項目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事前チェック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当日チェック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745334"/>
                  </a:ext>
                </a:extLst>
              </a:tr>
              <a:tr h="3442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踊り手人数は事前申請人数を超えていませんか？</a:t>
                      </a:r>
                    </a:p>
                  </a:txBody>
                  <a:tcPr marL="36000" marR="36000" marT="36000" marB="36000"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はい　・　いいえ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はい　・　いいえ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50617813"/>
                  </a:ext>
                </a:extLst>
              </a:tr>
              <a:tr h="3442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endParaRPr kumimoji="1"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衣装は露出が多いものではありませんか？</a:t>
                      </a:r>
                    </a:p>
                  </a:txBody>
                  <a:tcPr marL="36000" marR="36000" marT="36000" marB="36000"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はい　・　いいえ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はい　・　いいえ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53562102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endParaRPr kumimoji="1"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手に持つ小物は、握った先から</a:t>
                      </a:r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30cm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以内ですか？</a:t>
                      </a:r>
                      <a:endParaRPr kumimoji="1"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小物を使用する場合は事務局へ事前申請が必要です。</a:t>
                      </a:r>
                      <a:endParaRPr kumimoji="1"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はい　・　いいえ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はい　・　いいえ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73881706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endParaRPr kumimoji="1"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着ぐるみの利用は無いですか？</a:t>
                      </a:r>
                      <a:endParaRPr kumimoji="1"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着ぐるみを使用する場合は事務局へ事前申請が必要です。</a:t>
                      </a:r>
                      <a:endParaRPr kumimoji="1"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はい　・　いいえ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はい　・　いいえ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11374626"/>
                  </a:ext>
                </a:extLst>
              </a:tr>
              <a:tr h="3442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endParaRPr kumimoji="1"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旗・花火・ビン類・紙吹雪などを当日持ち込む予定はありませんか？</a:t>
                      </a:r>
                    </a:p>
                  </a:txBody>
                  <a:tcPr marL="36000" marR="36000" marT="36000" marB="36000"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はい　・　いいえ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はい　・　いいえ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61520613"/>
                  </a:ext>
                </a:extLst>
              </a:tr>
              <a:tr h="3442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endParaRPr kumimoji="1"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張りぼてや神輿を当日持ち込む予定はありませんか？</a:t>
                      </a:r>
                      <a:endParaRPr kumimoji="1"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はい　・　いいえ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はい　・　いいえ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62287142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endParaRPr kumimoji="1"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飲み物運搬台車は縦</a:t>
                      </a:r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2.3m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横</a:t>
                      </a:r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2m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以内で、</a:t>
                      </a:r>
                      <a:endParaRPr kumimoji="1"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買い物カートや規定サイズを超えるリヤカーではありませんか？</a:t>
                      </a:r>
                    </a:p>
                  </a:txBody>
                  <a:tcPr marL="36000" marR="36000" marT="36000" marB="36000"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はい　・　いいえ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80703401"/>
                  </a:ext>
                </a:extLst>
              </a:tr>
              <a:tr h="3442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endParaRPr kumimoji="1"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事前に申請している衣装と同じ衣装で参加していますか？</a:t>
                      </a:r>
                    </a:p>
                  </a:txBody>
                  <a:tcPr marL="36000" marR="36000" marT="36000" marB="36000"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はい　・　いいえ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168662"/>
                  </a:ext>
                </a:extLst>
              </a:tr>
              <a:tr h="211263">
                <a:tc rowSpan="2" gridSpan="2"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チェック者氏名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チェックスタッフ氏名</a:t>
                      </a:r>
                      <a:endParaRPr kumimoji="1" lang="en-US" altLang="ja-JP" sz="9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292992"/>
                  </a:ext>
                </a:extLst>
              </a:tr>
              <a:tr h="284048">
                <a:tc gridSpan="2" vMerge="1"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0957098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A75A132-CDAD-25A6-DB28-30BF2799EC7E}"/>
              </a:ext>
            </a:extLst>
          </p:cNvPr>
          <p:cNvSpPr txBox="1"/>
          <p:nvPr/>
        </p:nvSpPr>
        <p:spPr>
          <a:xfrm>
            <a:off x="128542" y="1014394"/>
            <a:ext cx="4153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グループ名：　＿＿＿＿＿＿＿＿＿＿＿＿＿＿＿＿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7845C0E-3DE5-C742-B9E4-60B1941F51C2}"/>
              </a:ext>
            </a:extLst>
          </p:cNvPr>
          <p:cNvSpPr txBox="1"/>
          <p:nvPr/>
        </p:nvSpPr>
        <p:spPr>
          <a:xfrm>
            <a:off x="195132" y="5153749"/>
            <a:ext cx="6552655" cy="91908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このチェック表の事前チェックの</a:t>
            </a:r>
            <a:r>
              <a:rPr kumimoji="1" lang="ja-JP" altLang="en-US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赤枠内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を記入の上、</a:t>
            </a:r>
            <a:r>
              <a:rPr kumimoji="1" lang="en-US" altLang="ja-JP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</a:t>
            </a:r>
            <a:r>
              <a:rPr kumimoji="1"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en-US" altLang="ja-JP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en-US" altLang="ja-JP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までに下記提出先へご返信ください。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この用紙の提出が無い場合、資材</a:t>
            </a:r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プラカードと撮影用の腕章</a:t>
            </a:r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をお渡しできません。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上記チェック項目に「いいえ」の項目があった場合、資材のお渡しができません。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(4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着ぐるみの項目は除く）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当日チェック欄は、当日参加グループ受付テントにて、スタッフがチェックさせていただきます。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1E20C5A-7893-6081-EBE0-D4C5FBF6663B}"/>
              </a:ext>
            </a:extLst>
          </p:cNvPr>
          <p:cNvSpPr txBox="1"/>
          <p:nvPr/>
        </p:nvSpPr>
        <p:spPr>
          <a:xfrm>
            <a:off x="347532" y="6213465"/>
            <a:ext cx="6162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提出先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電子メールで提出いただく場合の宛先</a:t>
            </a:r>
            <a:endParaRPr kumimoji="1" lang="en-US" altLang="ja-JP" sz="1400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三好いいじゃんまつり運営事務局　田口、所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みよし市委託先業者：ランドマークス株式会社　内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愛知県名古屋市中区錦３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‐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‐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１５ヒグチビルディング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：０５６１ｰ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</a:t>
            </a:r>
            <a:r>
              <a:rPr kumimoji="1" lang="ja-JP" altLang="en-US" sz="14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ｰ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2717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電子メール：３１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miyoshi@lms-g.jp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5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■電子メールでの提出が難しい場合、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 </a:t>
            </a:r>
            <a:r>
              <a:rPr kumimoji="1" lang="ja-JP" altLang="en-US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みよし市役所産業振興課へ郵送または直接ご提出ください。</a:t>
            </a:r>
            <a:endParaRPr kumimoji="1" lang="en-US" altLang="ja-JP" sz="14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郵送の場合、実費負担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5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みよし市役所　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階　産業振興課　担当：川名・豊嶋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〒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470-0295   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愛知県みよし市三好町小坂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番地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zh-TW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電話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zh-TW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0561-34-6000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en-US" altLang="zh-TW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0561‐34‐4189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8FDDA9D-B507-FA27-EC61-D86D2D6A8A4E}"/>
              </a:ext>
            </a:extLst>
          </p:cNvPr>
          <p:cNvSpPr txBox="1"/>
          <p:nvPr/>
        </p:nvSpPr>
        <p:spPr>
          <a:xfrm>
            <a:off x="5870624" y="83349"/>
            <a:ext cx="87716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要提出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B2F313A-23E0-94ED-A8DF-1D7DDC169190}"/>
              </a:ext>
            </a:extLst>
          </p:cNvPr>
          <p:cNvSpPr/>
          <p:nvPr/>
        </p:nvSpPr>
        <p:spPr>
          <a:xfrm>
            <a:off x="347532" y="6213465"/>
            <a:ext cx="6162936" cy="311014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3F7BD9-CCD9-1AE4-A4AD-26B57909A3F0}"/>
              </a:ext>
            </a:extLst>
          </p:cNvPr>
          <p:cNvSpPr txBox="1"/>
          <p:nvPr/>
        </p:nvSpPr>
        <p:spPr>
          <a:xfrm>
            <a:off x="347532" y="9317853"/>
            <a:ext cx="61629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みよし市ホームページ（いいじゃんまつりのページ）でもチェック表をダウンロードいただけます。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E92036-62A2-CB68-F7BF-0BF7A59F47E2}"/>
              </a:ext>
            </a:extLst>
          </p:cNvPr>
          <p:cNvSpPr txBox="1"/>
          <p:nvPr/>
        </p:nvSpPr>
        <p:spPr>
          <a:xfrm>
            <a:off x="110213" y="83349"/>
            <a:ext cx="63511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別紙</a:t>
            </a:r>
            <a:r>
              <a:rPr kumimoji="1" lang="en-US" altLang="ja-JP" sz="12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_1</a:t>
            </a:r>
            <a:endParaRPr kumimoji="1" lang="ja-JP" altLang="en-US" sz="12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28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4CDFFB2-D1C5-E4A8-D709-8AA1BC8C4891}"/>
              </a:ext>
            </a:extLst>
          </p:cNvPr>
          <p:cNvSpPr txBox="1"/>
          <p:nvPr/>
        </p:nvSpPr>
        <p:spPr>
          <a:xfrm>
            <a:off x="537824" y="439491"/>
            <a:ext cx="5782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kumimoji="1"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１回三好いいじゃんまつり　参加グループチェック表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F13BBB5-1076-6BB2-771D-8ED81F550F82}"/>
              </a:ext>
            </a:extLst>
          </p:cNvPr>
          <p:cNvSpPr/>
          <p:nvPr/>
        </p:nvSpPr>
        <p:spPr>
          <a:xfrm>
            <a:off x="241300" y="1111050"/>
            <a:ext cx="6375400" cy="8617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4B6C49-0768-35FD-7A0A-00D1B5D2C8A2}"/>
              </a:ext>
            </a:extLst>
          </p:cNvPr>
          <p:cNvSpPr txBox="1"/>
          <p:nvPr/>
        </p:nvSpPr>
        <p:spPr>
          <a:xfrm>
            <a:off x="241300" y="80327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衣装写真の添付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5A6214-1838-9AC9-DC60-E67C77796848}"/>
              </a:ext>
            </a:extLst>
          </p:cNvPr>
          <p:cNvSpPr txBox="1"/>
          <p:nvPr/>
        </p:nvSpPr>
        <p:spPr>
          <a:xfrm>
            <a:off x="241300" y="1111050"/>
            <a:ext cx="56493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当日着る衣装及び小物</a:t>
            </a:r>
            <a:r>
              <a:rPr kumimoji="1"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着ぐるみ</a:t>
            </a:r>
            <a:r>
              <a:rPr kumimoji="1"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の写真を、すべて貼り付けてください。</a:t>
            </a:r>
            <a:endParaRPr kumimoji="1"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メール提出の場合、こちらに貼り付けず、写真データを添付いただいても構いません。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1344295-86EF-F49B-3D60-291260C859B4}"/>
              </a:ext>
            </a:extLst>
          </p:cNvPr>
          <p:cNvSpPr txBox="1"/>
          <p:nvPr/>
        </p:nvSpPr>
        <p:spPr>
          <a:xfrm>
            <a:off x="5870624" y="83349"/>
            <a:ext cx="87716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要提出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229455-DEF7-1B53-256D-727C47580094}"/>
              </a:ext>
            </a:extLst>
          </p:cNvPr>
          <p:cNvSpPr txBox="1"/>
          <p:nvPr/>
        </p:nvSpPr>
        <p:spPr>
          <a:xfrm>
            <a:off x="371929" y="1586502"/>
            <a:ext cx="4257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グループ名：</a:t>
            </a:r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_______________________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＿＿＿＿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EF4739-0639-0395-091B-65504EDEEAE0}"/>
              </a:ext>
            </a:extLst>
          </p:cNvPr>
          <p:cNvSpPr txBox="1"/>
          <p:nvPr/>
        </p:nvSpPr>
        <p:spPr>
          <a:xfrm>
            <a:off x="110213" y="83349"/>
            <a:ext cx="65594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別紙</a:t>
            </a:r>
            <a:r>
              <a:rPr kumimoji="1" lang="en-US" altLang="ja-JP" sz="12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_2</a:t>
            </a:r>
            <a:endParaRPr kumimoji="1" lang="ja-JP" altLang="en-US" sz="12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9960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4068</TotalTime>
  <Words>568</Words>
  <Application>Microsoft Office PowerPoint</Application>
  <PresentationFormat>A4 210 x 297 mm</PresentationFormat>
  <Paragraphs>70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ＭＳ Ｐゴシック</vt:lpstr>
      <vt:lpstr>Arial</vt:lpstr>
      <vt:lpstr>Calibri</vt:lpstr>
      <vt:lpstr>Calibri Light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H26028</dc:creator>
  <cp:lastModifiedBy>川名　絵里加</cp:lastModifiedBy>
  <cp:revision>174</cp:revision>
  <cp:lastPrinted>2025-06-03T05:08:36Z</cp:lastPrinted>
  <dcterms:created xsi:type="dcterms:W3CDTF">2018-02-14T01:52:28Z</dcterms:created>
  <dcterms:modified xsi:type="dcterms:W3CDTF">2025-06-13T07:51:24Z</dcterms:modified>
  <cp:contentStatus/>
</cp:coreProperties>
</file>