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5"/>
  </p:notesMasterIdLst>
  <p:sldIdLst>
    <p:sldId id="273" r:id="rId3"/>
    <p:sldId id="274" r:id="rId4"/>
  </p:sldIdLst>
  <p:sldSz cx="6858000" cy="9906000" type="A4"/>
  <p:notesSz cx="6635750" cy="97663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32" autoAdjust="0"/>
    <p:restoredTop sz="94660"/>
  </p:normalViewPr>
  <p:slideViewPr>
    <p:cSldViewPr snapToGrid="0">
      <p:cViewPr varScale="1">
        <p:scale>
          <a:sx n="47" d="100"/>
          <a:sy n="47" d="100"/>
        </p:scale>
        <p:origin x="252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875492" cy="490011"/>
          </a:xfrm>
          <a:prstGeom prst="rect">
            <a:avLst/>
          </a:prstGeom>
        </p:spPr>
        <p:txBody>
          <a:bodyPr vert="horz" lIns="91426" tIns="45713" rIns="91426" bIns="4571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758724" y="1"/>
            <a:ext cx="2875492" cy="490011"/>
          </a:xfrm>
          <a:prstGeom prst="rect">
            <a:avLst/>
          </a:prstGeom>
        </p:spPr>
        <p:txBody>
          <a:bodyPr vert="horz" lIns="91426" tIns="45713" rIns="91426" bIns="45713" rtlCol="0"/>
          <a:lstStyle>
            <a:lvl1pPr algn="r">
              <a:defRPr sz="1200"/>
            </a:lvl1pPr>
          </a:lstStyle>
          <a:p>
            <a:fld id="{2BB7606C-B4DB-4C17-8166-416E62595D00}" type="datetimeFigureOut">
              <a:rPr kumimoji="1" lang="ja-JP" altLang="en-US" smtClean="0"/>
              <a:t>2025/6/13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78050" y="1220788"/>
            <a:ext cx="2279650" cy="3295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6" tIns="45713" rIns="91426" bIns="45713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63575" y="4700033"/>
            <a:ext cx="5308600" cy="3845481"/>
          </a:xfrm>
          <a:prstGeom prst="rect">
            <a:avLst/>
          </a:prstGeom>
        </p:spPr>
        <p:txBody>
          <a:bodyPr vert="horz" lIns="91426" tIns="45713" rIns="91426" bIns="45713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276292"/>
            <a:ext cx="2875492" cy="490010"/>
          </a:xfrm>
          <a:prstGeom prst="rect">
            <a:avLst/>
          </a:prstGeom>
        </p:spPr>
        <p:txBody>
          <a:bodyPr vert="horz" lIns="91426" tIns="45713" rIns="91426" bIns="4571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758724" y="9276292"/>
            <a:ext cx="2875492" cy="490010"/>
          </a:xfrm>
          <a:prstGeom prst="rect">
            <a:avLst/>
          </a:prstGeom>
        </p:spPr>
        <p:txBody>
          <a:bodyPr vert="horz" lIns="91426" tIns="45713" rIns="91426" bIns="45713" rtlCol="0" anchor="b"/>
          <a:lstStyle>
            <a:lvl1pPr algn="r">
              <a:defRPr sz="1200"/>
            </a:lvl1pPr>
          </a:lstStyle>
          <a:p>
            <a:fld id="{CED9C0BA-66D1-4241-9A47-BA1D8B59A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56917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>
          <a:xfrm>
            <a:off x="0" y="9378597"/>
            <a:ext cx="1543050" cy="527403"/>
          </a:xfrm>
        </p:spPr>
        <p:txBody>
          <a:bodyPr/>
          <a:lstStyle>
            <a:lvl1pPr>
              <a:defRPr sz="1000"/>
            </a:lvl1pPr>
          </a:lstStyle>
          <a:p>
            <a:r>
              <a:rPr lang="ja-JP" altLang="en-US" dirty="0"/>
              <a:t>三好いいじゃ</a:t>
            </a:r>
            <a:r>
              <a:rPr lang="ja-JP" altLang="en-US" dirty="0" err="1"/>
              <a:t>ん</a:t>
            </a:r>
            <a:r>
              <a:rPr lang="ja-JP" altLang="en-US" dirty="0"/>
              <a:t>まつり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>
          <a:xfrm>
            <a:off x="2271712" y="9378596"/>
            <a:ext cx="2314575" cy="527403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>
          <a:xfrm>
            <a:off x="5314949" y="9378595"/>
            <a:ext cx="1543050" cy="527403"/>
          </a:xfrm>
        </p:spPr>
        <p:txBody>
          <a:bodyPr/>
          <a:lstStyle>
            <a:lvl1pPr>
              <a:defRPr sz="2400"/>
            </a:lvl1pPr>
          </a:lstStyle>
          <a:p>
            <a:fld id="{EE91D58C-BA91-4334-A54F-0A0C6A728B91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8" name="正方形/長方形 7"/>
          <p:cNvSpPr/>
          <p:nvPr userDrawn="1"/>
        </p:nvSpPr>
        <p:spPr>
          <a:xfrm>
            <a:off x="-1" y="9202965"/>
            <a:ext cx="6858000" cy="93436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85126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/>
              <a:t>三好いいじゃんまつり</a:t>
            </a: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1D58C-BA91-4334-A54F-0A0C6A728B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40974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07756" y="527403"/>
            <a:ext cx="1478756" cy="8394877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71487" y="527403"/>
            <a:ext cx="4350544" cy="8394877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/>
              <a:t>三好いいじゃんまつり</a:t>
            </a: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1D58C-BA91-4334-A54F-0A0C6A728B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40827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57250" y="1620838"/>
            <a:ext cx="5143500" cy="3449637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857250" y="5202238"/>
            <a:ext cx="5143500" cy="23923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/>
              <a:t>三好いいじゃんまつり</a:t>
            </a: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897F1-DFD2-4F33-923D-D931DE380F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39895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/>
              <a:t>三好いいじゃんまつり</a:t>
            </a: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897F1-DFD2-4F33-923D-D931DE380F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20991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8313" y="2470150"/>
            <a:ext cx="5915025" cy="411956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68313" y="6629400"/>
            <a:ext cx="5915025" cy="2166938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/>
              <a:t>三好いいじゃんまつり</a:t>
            </a: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897F1-DFD2-4F33-923D-D931DE380F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2800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71488" y="2636838"/>
            <a:ext cx="2881312" cy="6284912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505200" y="2636838"/>
            <a:ext cx="2881313" cy="6284912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/>
              <a:t>三好いいじゃんまつり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897F1-DFD2-4F33-923D-D931DE380F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32293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3075" y="527050"/>
            <a:ext cx="5915025" cy="19145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73075" y="2428875"/>
            <a:ext cx="2900363" cy="11890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73075" y="3617913"/>
            <a:ext cx="2900363" cy="5322887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71863" y="2428875"/>
            <a:ext cx="2916237" cy="11890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71863" y="3617913"/>
            <a:ext cx="2916237" cy="5322887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/>
              <a:t>三好いいじゃんまつり</a:t>
            </a: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897F1-DFD2-4F33-923D-D931DE380F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873846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/>
              <a:t>三好いいじゃんまつり</a:t>
            </a: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897F1-DFD2-4F33-923D-D931DE380F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515856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/>
              <a:t>三好いいじゃんまつり</a:t>
            </a: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897F1-DFD2-4F33-923D-D931DE380F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973658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3075" y="660400"/>
            <a:ext cx="2211388" cy="23114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916238" y="1425575"/>
            <a:ext cx="3471862" cy="7040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73075" y="2971800"/>
            <a:ext cx="2211388" cy="550545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/>
              <a:t>三好いいじゃんまつり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897F1-DFD2-4F33-923D-D931DE380F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23381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57250" y="1621191"/>
            <a:ext cx="5143500" cy="3448756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/>
              <a:t>三好いいじゃんまつり</a:t>
            </a: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1D58C-BA91-4334-A54F-0A0C6A728B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957365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3075" y="660400"/>
            <a:ext cx="2211388" cy="23114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916238" y="1425575"/>
            <a:ext cx="3471862" cy="70405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73075" y="2971800"/>
            <a:ext cx="2211388" cy="550545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/>
              <a:t>三好いいじゃんまつり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897F1-DFD2-4F33-923D-D931DE380F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267521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/>
              <a:t>三好いいじゃんまつり</a:t>
            </a: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897F1-DFD2-4F33-923D-D931DE380F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187028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08550" y="527050"/>
            <a:ext cx="1477963" cy="8394700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71488" y="527050"/>
            <a:ext cx="4284662" cy="8394700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/>
              <a:t>三好いいじゃんまつり</a:t>
            </a: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897F1-DFD2-4F33-923D-D931DE380F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94898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/>
              <a:t>三好いいじゃんまつり</a:t>
            </a: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1D58C-BA91-4334-A54F-0A0C6A728B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06239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916" y="2469622"/>
            <a:ext cx="5915025" cy="4120620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67916" y="6629225"/>
            <a:ext cx="5915025" cy="2166937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/>
              <a:t>三好いいじゃんまつり</a:t>
            </a: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1D58C-BA91-4334-A54F-0A0C6A728B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51412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/>
              <a:t>三好いいじゃんまつり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1D58C-BA91-4334-A54F-0A0C6A728B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24088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2381" y="527404"/>
            <a:ext cx="5915025" cy="1914702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/>
              <a:t>三好いいじゃんまつり</a:t>
            </a: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1D58C-BA91-4334-A54F-0A0C6A728B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23971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/>
              <a:t>三好いいじゃんまつり</a:t>
            </a: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1D58C-BA91-4334-A54F-0A0C6A728B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54071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/>
              <a:t>三好いいじゃんまつり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1D58C-BA91-4334-A54F-0A0C6A728B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39622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/>
              <a:t>三好いいじゃんまつり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1D58C-BA91-4334-A54F-0A0C6A728B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06440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71488" y="527404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71488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ja-JP" altLang="en-US"/>
              <a:t>三好いいじゃんまつり</a:t>
            </a: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271713" y="9181395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843463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91D58C-BA91-4334-A54F-0A0C6A728B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09724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kumimoji="1"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kumimoji="1"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71488" y="527050"/>
            <a:ext cx="5915025" cy="19145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71488" y="2636838"/>
            <a:ext cx="5915025" cy="62849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71488" y="9182100"/>
            <a:ext cx="1543050" cy="527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ja-JP" altLang="en-US"/>
              <a:t>三好いいじゃんまつり</a:t>
            </a: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271713" y="9182100"/>
            <a:ext cx="2314575" cy="527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843463" y="9182100"/>
            <a:ext cx="1543050" cy="527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C897F1-DFD2-4F33-923D-D931DE380F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0455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DA4DBC8-52CB-3306-0606-1EB444DA9A45}"/>
              </a:ext>
            </a:extLst>
          </p:cNvPr>
          <p:cNvSpPr txBox="1"/>
          <p:nvPr/>
        </p:nvSpPr>
        <p:spPr>
          <a:xfrm>
            <a:off x="537824" y="565415"/>
            <a:ext cx="57823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第</a:t>
            </a:r>
            <a:r>
              <a:rPr kumimoji="1" lang="en-US" altLang="ja-JP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3</a:t>
            </a:r>
            <a:r>
              <a:rPr kumimoji="1" lang="ja-JP" altLang="en-US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１回三好いいじゃんまつり　参加グループチェック表</a:t>
            </a:r>
          </a:p>
        </p:txBody>
      </p:sp>
      <p:graphicFrame>
        <p:nvGraphicFramePr>
          <p:cNvPr id="6" name="表 6">
            <a:extLst>
              <a:ext uri="{FF2B5EF4-FFF2-40B4-BE49-F238E27FC236}">
                <a16:creationId xmlns:a16="http://schemas.microsoft.com/office/drawing/2014/main" id="{908AE91B-3F12-0689-4B23-B40422421015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79180" y="1351501"/>
          <a:ext cx="6569354" cy="368545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3575894653"/>
                    </a:ext>
                  </a:extLst>
                </a:gridCol>
                <a:gridCol w="3759090">
                  <a:extLst>
                    <a:ext uri="{9D8B030D-6E8A-4147-A177-3AD203B41FA5}">
                      <a16:colId xmlns:a16="http://schemas.microsoft.com/office/drawing/2014/main" val="748987909"/>
                    </a:ext>
                  </a:extLst>
                </a:gridCol>
                <a:gridCol w="1300992">
                  <a:extLst>
                    <a:ext uri="{9D8B030D-6E8A-4147-A177-3AD203B41FA5}">
                      <a16:colId xmlns:a16="http://schemas.microsoft.com/office/drawing/2014/main" val="947642985"/>
                    </a:ext>
                  </a:extLst>
                </a:gridCol>
                <a:gridCol w="1300992">
                  <a:extLst>
                    <a:ext uri="{9D8B030D-6E8A-4147-A177-3AD203B41FA5}">
                      <a16:colId xmlns:a16="http://schemas.microsoft.com/office/drawing/2014/main" val="2811030587"/>
                    </a:ext>
                  </a:extLst>
                </a:gridCol>
              </a:tblGrid>
              <a:tr h="256533">
                <a:tc>
                  <a:txBody>
                    <a:bodyPr/>
                    <a:lstStyle/>
                    <a:p>
                      <a:pPr algn="r"/>
                      <a:endParaRPr kumimoji="1" lang="ja-JP" altLang="en-US" sz="1100" dirty="0">
                        <a:solidFill>
                          <a:schemeClr val="bg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solidFill>
                            <a:schemeClr val="bg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チェック項目</a:t>
                      </a:r>
                    </a:p>
                  </a:txBody>
                  <a:tcPr anchor="ctr"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solidFill>
                            <a:schemeClr val="bg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事前チェック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solidFill>
                            <a:schemeClr val="bg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当日チェック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4745334"/>
                  </a:ext>
                </a:extLst>
              </a:tr>
              <a:tr h="344291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踊り手人数は事前申請人数を超えていませんか？</a:t>
                      </a:r>
                    </a:p>
                  </a:txBody>
                  <a:tcPr marL="36000" marR="36000" marT="36000" marB="36000" anchor="ctr"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はい　・　いいえ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はい　・　いいえ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850617813"/>
                  </a:ext>
                </a:extLst>
              </a:tr>
              <a:tr h="344291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2</a:t>
                      </a:r>
                      <a:endParaRPr kumimoji="1" lang="ja-JP" altLang="en-US" sz="10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衣装は露出が多いものではありませんか？</a:t>
                      </a:r>
                    </a:p>
                  </a:txBody>
                  <a:tcPr marL="36000" marR="36000" marT="36000" marB="36000" anchor="ctr"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はい　・　いいえ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はい　・　いいえ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253562102"/>
                  </a:ext>
                </a:extLst>
              </a:tr>
              <a:tr h="392345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3</a:t>
                      </a:r>
                      <a:endParaRPr kumimoji="1" lang="ja-JP" altLang="en-US" sz="10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手に持つ小物は、握った先から</a:t>
                      </a:r>
                      <a:r>
                        <a:rPr kumimoji="1" lang="en-US" altLang="ja-JP"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30cm</a:t>
                      </a:r>
                      <a:r>
                        <a:rPr kumimoji="1" lang="ja-JP" altLang="en-US"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以内ですか？</a:t>
                      </a:r>
                      <a:endParaRPr kumimoji="1" lang="en-US" altLang="ja-JP" sz="10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r>
                        <a:rPr kumimoji="1" lang="en-US" altLang="ja-JP"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※</a:t>
                      </a:r>
                      <a:r>
                        <a:rPr kumimoji="1" lang="ja-JP" altLang="en-US"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小物を使用する場合は事務局へ事前申請が必要です。</a:t>
                      </a:r>
                      <a:endParaRPr kumimoji="1" lang="en-US" altLang="ja-JP" sz="10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はい　・　いいえ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はい　・　いいえ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573881706"/>
                  </a:ext>
                </a:extLst>
              </a:tr>
              <a:tr h="392345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4</a:t>
                      </a:r>
                      <a:endParaRPr kumimoji="1" lang="ja-JP" altLang="en-US" sz="10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着ぐるみの利用は無いですか？</a:t>
                      </a:r>
                      <a:endParaRPr kumimoji="1" lang="en-US" altLang="ja-JP" sz="10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r>
                        <a:rPr kumimoji="1" lang="en-US" altLang="ja-JP"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※</a:t>
                      </a:r>
                      <a:r>
                        <a:rPr kumimoji="1" lang="ja-JP" altLang="en-US"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着ぐるみを使用する場合は事務局へ事前申請が必要です。</a:t>
                      </a:r>
                      <a:endParaRPr kumimoji="1" lang="en-US" altLang="ja-JP" sz="10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はい　・　いいえ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はい　・　いいえ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311374626"/>
                  </a:ext>
                </a:extLst>
              </a:tr>
              <a:tr h="344291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5</a:t>
                      </a:r>
                      <a:endParaRPr kumimoji="1" lang="ja-JP" altLang="en-US" sz="10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旗・花火・ビン類・紙吹雪などを当日持ち込む予定はありませんか？</a:t>
                      </a:r>
                    </a:p>
                  </a:txBody>
                  <a:tcPr marL="36000" marR="36000" marT="36000" marB="36000" anchor="ctr"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はい　・　いいえ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はい　・　いいえ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261520613"/>
                  </a:ext>
                </a:extLst>
              </a:tr>
              <a:tr h="344291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6</a:t>
                      </a:r>
                      <a:endParaRPr kumimoji="1" lang="ja-JP" altLang="en-US" sz="10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張りぼてや神輿を当日持ち込む予定はありませんか？</a:t>
                      </a:r>
                      <a:endParaRPr kumimoji="1" lang="en-US" altLang="ja-JP" sz="10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36000" marR="36000" marT="36000" marB="36000" anchor="ctr"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はい　・　いいえ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はい　・　いいえ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462287142"/>
                  </a:ext>
                </a:extLst>
              </a:tr>
              <a:tr h="392345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7</a:t>
                      </a:r>
                      <a:endParaRPr kumimoji="1" lang="ja-JP" altLang="en-US" sz="10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飲み物運搬台車は縦</a:t>
                      </a:r>
                      <a:r>
                        <a:rPr kumimoji="1" lang="en-US" altLang="ja-JP"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2.3m</a:t>
                      </a:r>
                      <a:r>
                        <a:rPr kumimoji="1" lang="ja-JP" altLang="en-US"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横</a:t>
                      </a:r>
                      <a:r>
                        <a:rPr kumimoji="1" lang="en-US" altLang="ja-JP"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2m</a:t>
                      </a:r>
                      <a:r>
                        <a:rPr kumimoji="1" lang="ja-JP" altLang="en-US"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以内で、</a:t>
                      </a:r>
                      <a:endParaRPr kumimoji="1" lang="en-US" altLang="ja-JP" sz="10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r>
                        <a:rPr kumimoji="1" lang="ja-JP" altLang="en-US"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買い物カートや規定サイズを超えるリヤカーではありませんか？</a:t>
                      </a:r>
                    </a:p>
                  </a:txBody>
                  <a:tcPr marL="36000" marR="36000" marT="36000" marB="36000" anchor="ctr"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はい　・　いいえ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280703401"/>
                  </a:ext>
                </a:extLst>
              </a:tr>
              <a:tr h="344291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8</a:t>
                      </a:r>
                      <a:endParaRPr kumimoji="1" lang="ja-JP" altLang="en-US" sz="10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事前に申請している衣装と同じ衣装で参加していますか？</a:t>
                      </a:r>
                    </a:p>
                  </a:txBody>
                  <a:tcPr marL="36000" marR="36000" marT="36000" marB="36000" anchor="ctr"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はい　・　いいえ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10168662"/>
                  </a:ext>
                </a:extLst>
              </a:tr>
              <a:tr h="211263">
                <a:tc rowSpan="2" gridSpan="2">
                  <a:txBody>
                    <a:bodyPr/>
                    <a:lstStyle/>
                    <a:p>
                      <a:pPr algn="r"/>
                      <a:endParaRPr kumimoji="1" lang="ja-JP" altLang="en-US" sz="10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just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solidFill>
                            <a:schemeClr val="bg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チェック者氏名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dirty="0">
                          <a:solidFill>
                            <a:schemeClr val="bg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チェックスタッフ氏名</a:t>
                      </a:r>
                      <a:endParaRPr kumimoji="1" lang="en-US" altLang="ja-JP" sz="900" dirty="0">
                        <a:solidFill>
                          <a:schemeClr val="bg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2292992"/>
                  </a:ext>
                </a:extLst>
              </a:tr>
              <a:tr h="284048">
                <a:tc gridSpan="2" vMerge="1">
                  <a:txBody>
                    <a:bodyPr/>
                    <a:lstStyle/>
                    <a:p>
                      <a:pPr algn="r"/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409570986"/>
                  </a:ext>
                </a:extLst>
              </a:tr>
            </a:tbl>
          </a:graphicData>
        </a:graphic>
      </p:graphicFrame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DA75A132-CDAD-25A6-DB28-30BF2799EC7E}"/>
              </a:ext>
            </a:extLst>
          </p:cNvPr>
          <p:cNvSpPr txBox="1"/>
          <p:nvPr/>
        </p:nvSpPr>
        <p:spPr>
          <a:xfrm>
            <a:off x="128542" y="1014394"/>
            <a:ext cx="415370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グループ名：　＿＿＿＿＿＿＿＿＿＿＿＿＿＿＿＿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87845C0E-3DE5-C742-B9E4-60B1941F51C2}"/>
              </a:ext>
            </a:extLst>
          </p:cNvPr>
          <p:cNvSpPr txBox="1"/>
          <p:nvPr/>
        </p:nvSpPr>
        <p:spPr>
          <a:xfrm>
            <a:off x="195132" y="5153749"/>
            <a:ext cx="6552655" cy="919089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r>
              <a:rPr kumimoji="1" lang="ja-JP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このチェック表の事前チェックの</a:t>
            </a:r>
            <a:r>
              <a:rPr kumimoji="1" lang="ja-JP" altLang="en-US" sz="1100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赤枠内</a:t>
            </a:r>
            <a:r>
              <a:rPr kumimoji="1" lang="ja-JP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を記入の上、</a:t>
            </a:r>
            <a:r>
              <a:rPr kumimoji="1" lang="en-US" altLang="ja-JP" sz="1100" b="1" u="sng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7</a:t>
            </a:r>
            <a:r>
              <a:rPr kumimoji="1" lang="ja-JP" altLang="en-US" sz="1100" b="1" u="sng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月</a:t>
            </a:r>
            <a:r>
              <a:rPr kumimoji="1" lang="en-US" altLang="ja-JP" sz="1100" b="1" u="sng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25</a:t>
            </a:r>
            <a:r>
              <a:rPr kumimoji="1" lang="ja-JP" altLang="en-US" sz="1100" b="1" u="sng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日</a:t>
            </a:r>
            <a:r>
              <a:rPr kumimoji="1" lang="en-US" altLang="ja-JP" sz="1100" b="1" u="sng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(</a:t>
            </a:r>
            <a:r>
              <a:rPr lang="ja-JP" altLang="en-US" sz="1100" b="1" u="sng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金</a:t>
            </a:r>
            <a:r>
              <a:rPr kumimoji="1" lang="en-US" altLang="ja-JP" sz="1100" b="1" u="sng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)</a:t>
            </a:r>
            <a:r>
              <a:rPr kumimoji="1" lang="ja-JP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までに下記提出先へご返信ください。</a:t>
            </a:r>
            <a:endParaRPr kumimoji="1" lang="en-US" altLang="ja-JP" sz="11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kumimoji="1" lang="en-US" altLang="ja-JP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</a:t>
            </a:r>
            <a:r>
              <a:rPr kumimoji="1" lang="ja-JP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この用紙の提出が無い場合、資材</a:t>
            </a:r>
            <a:r>
              <a:rPr kumimoji="1" lang="en-US" altLang="ja-JP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(</a:t>
            </a:r>
            <a:r>
              <a:rPr kumimoji="1" lang="ja-JP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プラカードと撮影用の腕章</a:t>
            </a:r>
            <a:r>
              <a:rPr kumimoji="1" lang="en-US" altLang="ja-JP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)</a:t>
            </a:r>
            <a:r>
              <a:rPr kumimoji="1" lang="ja-JP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をお渡しできません。</a:t>
            </a:r>
            <a:endParaRPr kumimoji="1" lang="en-US" altLang="ja-JP" sz="11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kumimoji="1" lang="en-US" altLang="ja-JP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</a:t>
            </a:r>
            <a:r>
              <a:rPr kumimoji="1" lang="ja-JP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上記チェック項目に「いいえ」の項目があった場合、資材のお渡しができません。</a:t>
            </a:r>
            <a:endParaRPr kumimoji="1" lang="en-US" altLang="ja-JP" sz="11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</a:t>
            </a:r>
            <a:r>
              <a:rPr kumimoji="1" lang="en-US" altLang="ja-JP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(4</a:t>
            </a:r>
            <a:r>
              <a:rPr kumimoji="1" lang="ja-JP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着ぐるみの項目は除く）</a:t>
            </a:r>
            <a:endParaRPr kumimoji="1" lang="en-US" altLang="ja-JP" sz="11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kumimoji="1" lang="en-US" altLang="ja-JP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</a:t>
            </a:r>
            <a:r>
              <a:rPr kumimoji="1" lang="ja-JP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当日チェック欄は、当日参加グループ受付テントにて、スタッフがチェックさせていただきます。</a:t>
            </a:r>
            <a:endParaRPr kumimoji="1" lang="en-US" altLang="ja-JP" sz="11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1E20C5A-7893-6081-EBE0-D4C5FBF6663B}"/>
              </a:ext>
            </a:extLst>
          </p:cNvPr>
          <p:cNvSpPr txBox="1"/>
          <p:nvPr/>
        </p:nvSpPr>
        <p:spPr>
          <a:xfrm>
            <a:off x="347532" y="6213465"/>
            <a:ext cx="616293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kumimoji="1"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提出先</a:t>
            </a:r>
            <a:r>
              <a:rPr kumimoji="1" lang="en-US" altLang="ja-JP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</a:p>
          <a:p>
            <a:r>
              <a:rPr kumimoji="1"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kumimoji="1" lang="ja-JP" altLang="en-US" sz="1400" u="sng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電子メールで提出いただく場合の宛先</a:t>
            </a:r>
            <a:endParaRPr kumimoji="1" lang="en-US" altLang="ja-JP" sz="1400" u="sng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三好いいじゃんまつり運営事務局　田口、所</a:t>
            </a:r>
            <a:endParaRPr kumimoji="1"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</a:t>
            </a:r>
            <a:r>
              <a:rPr lang="en-US" altLang="ja-JP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(</a:t>
            </a:r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みよし市委託先業者：ランドマークス株式会社　内</a:t>
            </a:r>
            <a:r>
              <a:rPr lang="en-US" altLang="ja-JP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)</a:t>
            </a:r>
          </a:p>
          <a:p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愛知県名古屋市中区錦３</a:t>
            </a:r>
            <a:r>
              <a:rPr lang="en-US" altLang="ja-JP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‐</a:t>
            </a:r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４</a:t>
            </a:r>
            <a:r>
              <a:rPr lang="en-US" altLang="ja-JP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‐</a:t>
            </a:r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１５ヒグチビルディング</a:t>
            </a:r>
            <a:endParaRPr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</a:t>
            </a:r>
            <a:r>
              <a:rPr kumimoji="1" lang="en-US" altLang="ja-JP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TEL</a:t>
            </a:r>
            <a:r>
              <a:rPr kumimoji="1"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：０５６１ｰ</a:t>
            </a:r>
            <a:r>
              <a:rPr kumimoji="1" lang="en-US" altLang="ja-JP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50</a:t>
            </a:r>
            <a:r>
              <a:rPr kumimoji="1" lang="ja-JP" altLang="en-US" sz="1400" dirty="0" err="1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ｰ</a:t>
            </a:r>
            <a:r>
              <a:rPr kumimoji="1" lang="en-US" altLang="ja-JP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2717</a:t>
            </a:r>
            <a:r>
              <a:rPr kumimoji="1"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endParaRPr kumimoji="1"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電子メール：３１</a:t>
            </a:r>
            <a:r>
              <a:rPr lang="en-US" altLang="ja-JP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miyoshi@lms-g.jp</a:t>
            </a:r>
            <a:endParaRPr kumimoji="1"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sz="5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■電子メールでの提出が難しい場合、</a:t>
            </a:r>
            <a:endParaRPr kumimoji="1"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 </a:t>
            </a:r>
            <a:r>
              <a:rPr kumimoji="1" lang="ja-JP" altLang="en-US" sz="1400" b="1" u="sng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みよし市役所産業振興課へ郵送または直接ご提出ください。</a:t>
            </a:r>
            <a:endParaRPr kumimoji="1" lang="en-US" altLang="ja-JP" sz="1400" b="1" u="sng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</a:t>
            </a:r>
            <a:r>
              <a:rPr kumimoji="1" lang="en-US" altLang="ja-JP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</a:t>
            </a:r>
            <a:r>
              <a:rPr kumimoji="1" lang="ja-JP" altLang="en-US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郵送の場合、実費負担</a:t>
            </a:r>
            <a:endParaRPr kumimoji="1" lang="en-US" altLang="ja-JP" sz="1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sz="5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</a:t>
            </a:r>
            <a:r>
              <a:rPr kumimoji="1"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みよし市役所　</a:t>
            </a:r>
            <a:r>
              <a:rPr kumimoji="1" lang="en-US" altLang="ja-JP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4</a:t>
            </a:r>
            <a:r>
              <a:rPr kumimoji="1"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階　産業振興課　担当：川名・豊嶋</a:t>
            </a:r>
            <a:endParaRPr kumimoji="1"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〒</a:t>
            </a:r>
            <a:r>
              <a:rPr kumimoji="1" lang="en-US" altLang="ja-JP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470-0295   </a:t>
            </a:r>
            <a:r>
              <a:rPr kumimoji="1"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愛知県みよし市三好町小坂</a:t>
            </a:r>
            <a:r>
              <a:rPr kumimoji="1" lang="en-US" altLang="ja-JP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50</a:t>
            </a:r>
            <a:r>
              <a:rPr kumimoji="1"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番地</a:t>
            </a:r>
            <a:endParaRPr kumimoji="1"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</a:t>
            </a:r>
            <a:r>
              <a:rPr kumimoji="1" lang="zh-TW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電話</a:t>
            </a:r>
            <a:r>
              <a:rPr kumimoji="1"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：</a:t>
            </a:r>
            <a:r>
              <a:rPr kumimoji="1" lang="en-US" altLang="zh-TW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0561-34-6000</a:t>
            </a:r>
            <a:r>
              <a:rPr kumimoji="1" lang="en-US" altLang="ja-JP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/</a:t>
            </a:r>
            <a:r>
              <a:rPr kumimoji="1" lang="en-US" altLang="zh-TW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FAX</a:t>
            </a:r>
            <a:r>
              <a:rPr kumimoji="1"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：</a:t>
            </a:r>
            <a:r>
              <a:rPr kumimoji="1" lang="en-US" altLang="ja-JP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0561‐34‐4189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B8FDDA9D-B507-FA27-EC61-D86D2D6A8A4E}"/>
              </a:ext>
            </a:extLst>
          </p:cNvPr>
          <p:cNvSpPr txBox="1"/>
          <p:nvPr/>
        </p:nvSpPr>
        <p:spPr>
          <a:xfrm>
            <a:off x="5870624" y="83349"/>
            <a:ext cx="877163" cy="369332"/>
          </a:xfrm>
          <a:prstGeom prst="rect">
            <a:avLst/>
          </a:prstGeom>
          <a:solidFill>
            <a:srgbClr val="FF0000"/>
          </a:solidFill>
        </p:spPr>
        <p:txBody>
          <a:bodyPr wrap="none" rtlCol="0">
            <a:spAutoFit/>
          </a:bodyPr>
          <a:lstStyle/>
          <a:p>
            <a:r>
              <a:rPr kumimoji="1" lang="ja-JP" altLang="en-US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要提出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CB2F313A-23E0-94ED-A8DF-1D7DDC169190}"/>
              </a:ext>
            </a:extLst>
          </p:cNvPr>
          <p:cNvSpPr/>
          <p:nvPr/>
        </p:nvSpPr>
        <p:spPr>
          <a:xfrm>
            <a:off x="347532" y="6213465"/>
            <a:ext cx="6162936" cy="3110146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13F7BD9-CCD9-1AE4-A4AD-26B57909A3F0}"/>
              </a:ext>
            </a:extLst>
          </p:cNvPr>
          <p:cNvSpPr txBox="1"/>
          <p:nvPr/>
        </p:nvSpPr>
        <p:spPr>
          <a:xfrm>
            <a:off x="347532" y="9317853"/>
            <a:ext cx="616293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</a:t>
            </a:r>
            <a:r>
              <a:rPr kumimoji="1" lang="ja-JP" altLang="en-US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みよし市ホームページ（いいじゃんまつりのページ）でもチェック表をダウンロードいただけます。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C2E92036-62A2-CB68-F7BF-0BF7A59F47E2}"/>
              </a:ext>
            </a:extLst>
          </p:cNvPr>
          <p:cNvSpPr txBox="1"/>
          <p:nvPr/>
        </p:nvSpPr>
        <p:spPr>
          <a:xfrm>
            <a:off x="110213" y="83349"/>
            <a:ext cx="635110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1200" b="1" dirty="0">
                <a:solidFill>
                  <a:sysClr val="windowText" lastClr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別紙</a:t>
            </a:r>
            <a:r>
              <a:rPr kumimoji="1" lang="en-US" altLang="ja-JP" sz="1200" b="1" dirty="0">
                <a:solidFill>
                  <a:sysClr val="windowText" lastClr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_1</a:t>
            </a:r>
            <a:endParaRPr kumimoji="1" lang="ja-JP" altLang="en-US" sz="1200" b="1" dirty="0">
              <a:solidFill>
                <a:sysClr val="windowText" lastClr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22818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64CDFFB2-D1C5-E4A8-D709-8AA1BC8C4891}"/>
              </a:ext>
            </a:extLst>
          </p:cNvPr>
          <p:cNvSpPr txBox="1"/>
          <p:nvPr/>
        </p:nvSpPr>
        <p:spPr>
          <a:xfrm>
            <a:off x="537824" y="439491"/>
            <a:ext cx="57823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第</a:t>
            </a:r>
            <a:r>
              <a:rPr kumimoji="1" lang="en-US" altLang="ja-JP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3</a:t>
            </a:r>
            <a:r>
              <a:rPr kumimoji="1" lang="ja-JP" altLang="en-US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１回三好いいじゃんまつり　参加グループチェック表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0F13BBB5-1076-6BB2-771D-8ED81F550F82}"/>
              </a:ext>
            </a:extLst>
          </p:cNvPr>
          <p:cNvSpPr/>
          <p:nvPr/>
        </p:nvSpPr>
        <p:spPr>
          <a:xfrm>
            <a:off x="241300" y="1111050"/>
            <a:ext cx="6375400" cy="861715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54B6C49-0768-35FD-7A0A-00D1B5D2C8A2}"/>
              </a:ext>
            </a:extLst>
          </p:cNvPr>
          <p:cNvSpPr txBox="1"/>
          <p:nvPr/>
        </p:nvSpPr>
        <p:spPr>
          <a:xfrm>
            <a:off x="241300" y="803273"/>
            <a:ext cx="14414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衣装写真の添付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05A6214-1838-9AC9-DC60-E67C77796848}"/>
              </a:ext>
            </a:extLst>
          </p:cNvPr>
          <p:cNvSpPr txBox="1"/>
          <p:nvPr/>
        </p:nvSpPr>
        <p:spPr>
          <a:xfrm>
            <a:off x="241300" y="1111050"/>
            <a:ext cx="564930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当日着る衣装及び小物</a:t>
            </a:r>
            <a:r>
              <a:rPr kumimoji="1" lang="en-US" altLang="ja-JP" sz="11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(</a:t>
            </a:r>
            <a:r>
              <a:rPr kumimoji="1" lang="ja-JP" altLang="en-US" sz="11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着ぐるみ</a:t>
            </a:r>
            <a:r>
              <a:rPr kumimoji="1" lang="en-US" altLang="ja-JP" sz="11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)</a:t>
            </a:r>
            <a:r>
              <a:rPr kumimoji="1" lang="ja-JP" altLang="en-US" sz="11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の写真を、すべて貼り付けてください。</a:t>
            </a:r>
            <a:endParaRPr kumimoji="1" lang="en-US" altLang="ja-JP" sz="11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1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kumimoji="1" lang="en-US" altLang="ja-JP" sz="11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</a:t>
            </a:r>
            <a:r>
              <a:rPr kumimoji="1" lang="ja-JP" altLang="en-US" sz="11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メール提出の場合、こちらに貼り付けず、写真データを添付いただいても構いません。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01344295-86EF-F49B-3D60-291260C859B4}"/>
              </a:ext>
            </a:extLst>
          </p:cNvPr>
          <p:cNvSpPr txBox="1"/>
          <p:nvPr/>
        </p:nvSpPr>
        <p:spPr>
          <a:xfrm>
            <a:off x="5870624" y="83349"/>
            <a:ext cx="877163" cy="369332"/>
          </a:xfrm>
          <a:prstGeom prst="rect">
            <a:avLst/>
          </a:prstGeom>
          <a:solidFill>
            <a:srgbClr val="FF0000"/>
          </a:solidFill>
        </p:spPr>
        <p:txBody>
          <a:bodyPr wrap="none" rtlCol="0">
            <a:spAutoFit/>
          </a:bodyPr>
          <a:lstStyle/>
          <a:p>
            <a:r>
              <a:rPr kumimoji="1" lang="ja-JP" altLang="en-US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要提出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3229455-DEF7-1B53-256D-727C47580094}"/>
              </a:ext>
            </a:extLst>
          </p:cNvPr>
          <p:cNvSpPr txBox="1"/>
          <p:nvPr/>
        </p:nvSpPr>
        <p:spPr>
          <a:xfrm>
            <a:off x="371929" y="1586502"/>
            <a:ext cx="4257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グループ名：</a:t>
            </a:r>
            <a:r>
              <a:rPr kumimoji="1" lang="en-US" altLang="ja-JP" sz="1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_______________________</a:t>
            </a:r>
            <a:r>
              <a:rPr kumimoji="1" lang="ja-JP" altLang="en-US" sz="1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＿＿＿＿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26EF4739-0639-0395-091B-65504EDEEAE0}"/>
              </a:ext>
            </a:extLst>
          </p:cNvPr>
          <p:cNvSpPr txBox="1"/>
          <p:nvPr/>
        </p:nvSpPr>
        <p:spPr>
          <a:xfrm>
            <a:off x="110213" y="83349"/>
            <a:ext cx="655949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1200" b="1" dirty="0">
                <a:solidFill>
                  <a:sysClr val="windowText" lastClr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別紙</a:t>
            </a:r>
            <a:r>
              <a:rPr kumimoji="1" lang="en-US" altLang="ja-JP" sz="1200" b="1" dirty="0">
                <a:solidFill>
                  <a:sysClr val="windowText" lastClr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_2</a:t>
            </a:r>
            <a:endParaRPr kumimoji="1" lang="ja-JP" altLang="en-US" sz="1200" b="1" dirty="0">
              <a:solidFill>
                <a:sysClr val="windowText" lastClr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599600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4068</TotalTime>
  <Words>568</Words>
  <Application>Microsoft Office PowerPoint</Application>
  <PresentationFormat>A4 210 x 297 mm</PresentationFormat>
  <Paragraphs>70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BIZ UDPゴシック</vt:lpstr>
      <vt:lpstr>ＭＳ Ｐゴシック</vt:lpstr>
      <vt:lpstr>Arial</vt:lpstr>
      <vt:lpstr>Calibri</vt:lpstr>
      <vt:lpstr>Calibri Light</vt:lpstr>
      <vt:lpstr>Office テーマ</vt:lpstr>
      <vt:lpstr>デザインの設定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H26028</dc:creator>
  <cp:lastModifiedBy>川名　絵里加</cp:lastModifiedBy>
  <cp:revision>174</cp:revision>
  <cp:lastPrinted>2025-06-03T05:08:36Z</cp:lastPrinted>
  <dcterms:created xsi:type="dcterms:W3CDTF">2018-02-14T01:52:28Z</dcterms:created>
  <dcterms:modified xsi:type="dcterms:W3CDTF">2025-06-13T07:51:24Z</dcterms:modified>
  <cp:contentStatus/>
</cp:coreProperties>
</file>