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339" r:id="rId2"/>
    <p:sldId id="328" r:id="rId3"/>
  </p:sldIdLst>
  <p:sldSz cx="6858000" cy="9906000" type="A4"/>
  <p:notesSz cx="6889750" cy="100187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DD"/>
    <a:srgbClr val="FFF9F3"/>
    <a:srgbClr val="FFFDFB"/>
    <a:srgbClr val="FFCCCC"/>
    <a:srgbClr val="FFFBF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6353" autoAdjust="0"/>
  </p:normalViewPr>
  <p:slideViewPr>
    <p:cSldViewPr>
      <p:cViewPr>
        <p:scale>
          <a:sx n="161" d="100"/>
          <a:sy n="161" d="100"/>
        </p:scale>
        <p:origin x="-174" y="-73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bwMode="auto">
          <a:xfrm>
            <a:off x="2" y="1"/>
            <a:ext cx="2986154" cy="501339"/>
          </a:xfrm>
          <a:prstGeom prst="rect">
            <a:avLst/>
          </a:prstGeom>
          <a:noFill/>
          <a:ln w="9525">
            <a:noFill/>
            <a:miter lim="800000"/>
            <a:headEnd/>
            <a:tailEnd/>
          </a:ln>
        </p:spPr>
        <p:txBody>
          <a:bodyPr vert="horz" wrap="square" lIns="93098" tIns="46550" rIns="93098" bIns="46550" numCol="1" anchor="t" anchorCtr="0" compatLnSpc="1">
            <a:prstTxWarp prst="textNoShape">
              <a:avLst/>
            </a:prstTxWarp>
          </a:bodyPr>
          <a:lstStyle>
            <a:lvl1pPr defTabSz="924658">
              <a:defRPr sz="1200">
                <a:latin typeface="Calibri" pitchFamily="34" charset="0"/>
              </a:defRPr>
            </a:lvl1pPr>
          </a:lstStyle>
          <a:p>
            <a:pPr>
              <a:defRPr/>
            </a:pPr>
            <a:endParaRPr lang="ja-JP" altLang="en-US"/>
          </a:p>
        </p:txBody>
      </p:sp>
      <p:sp>
        <p:nvSpPr>
          <p:cNvPr id="3" name="日付プレースホルダー 2"/>
          <p:cNvSpPr>
            <a:spLocks noGrp="1"/>
          </p:cNvSpPr>
          <p:nvPr>
            <p:ph type="dt" idx="1"/>
          </p:nvPr>
        </p:nvSpPr>
        <p:spPr bwMode="auto">
          <a:xfrm>
            <a:off x="3901973" y="1"/>
            <a:ext cx="2986153" cy="501339"/>
          </a:xfrm>
          <a:prstGeom prst="rect">
            <a:avLst/>
          </a:prstGeom>
          <a:noFill/>
          <a:ln w="9525">
            <a:noFill/>
            <a:miter lim="800000"/>
            <a:headEnd/>
            <a:tailEnd/>
          </a:ln>
        </p:spPr>
        <p:txBody>
          <a:bodyPr vert="horz" wrap="square" lIns="93098" tIns="46550" rIns="93098" bIns="46550" numCol="1" anchor="t" anchorCtr="0" compatLnSpc="1">
            <a:prstTxWarp prst="textNoShape">
              <a:avLst/>
            </a:prstTxWarp>
          </a:bodyPr>
          <a:lstStyle>
            <a:lvl1pPr algn="r" defTabSz="924658">
              <a:defRPr sz="1200">
                <a:latin typeface="Calibri" pitchFamily="34" charset="0"/>
              </a:defRPr>
            </a:lvl1pPr>
          </a:lstStyle>
          <a:p>
            <a:pPr>
              <a:defRPr/>
            </a:pPr>
            <a:fld id="{0CF10EFE-D4B4-4E52-90B4-1E54DB38A0E6}" type="datetimeFigureOut">
              <a:rPr lang="ja-JP" altLang="en-US"/>
              <a:pPr>
                <a:defRPr/>
              </a:pPr>
              <a:t>2025/9/16</a:t>
            </a:fld>
            <a:endParaRPr lang="en-US" altLang="ja-JP"/>
          </a:p>
        </p:txBody>
      </p:sp>
      <p:sp>
        <p:nvSpPr>
          <p:cNvPr id="4" name="スライド イメージ プレースホルダー 3"/>
          <p:cNvSpPr>
            <a:spLocks noGrp="1" noRot="1" noChangeAspect="1"/>
          </p:cNvSpPr>
          <p:nvPr>
            <p:ph type="sldImg" idx="2"/>
          </p:nvPr>
        </p:nvSpPr>
        <p:spPr>
          <a:xfrm>
            <a:off x="2146300" y="750888"/>
            <a:ext cx="2598738" cy="3757612"/>
          </a:xfrm>
          <a:prstGeom prst="rect">
            <a:avLst/>
          </a:prstGeom>
          <a:noFill/>
          <a:ln w="12700">
            <a:solidFill>
              <a:prstClr val="black"/>
            </a:solidFill>
          </a:ln>
        </p:spPr>
        <p:txBody>
          <a:bodyPr vert="horz" lIns="93802" tIns="46900" rIns="93802" bIns="46900" rtlCol="0" anchor="ctr"/>
          <a:lstStyle/>
          <a:p>
            <a:pPr lvl="0"/>
            <a:endParaRPr lang="ja-JP" altLang="en-US" noProof="0"/>
          </a:p>
        </p:txBody>
      </p:sp>
      <p:sp>
        <p:nvSpPr>
          <p:cNvPr id="5" name="ノート プレースホルダー 4"/>
          <p:cNvSpPr>
            <a:spLocks noGrp="1"/>
          </p:cNvSpPr>
          <p:nvPr>
            <p:ph type="body" sz="quarter" idx="3"/>
          </p:nvPr>
        </p:nvSpPr>
        <p:spPr bwMode="auto">
          <a:xfrm>
            <a:off x="688489" y="4760300"/>
            <a:ext cx="5512774" cy="4507212"/>
          </a:xfrm>
          <a:prstGeom prst="rect">
            <a:avLst/>
          </a:prstGeom>
          <a:noFill/>
          <a:ln w="9525">
            <a:noFill/>
            <a:miter lim="800000"/>
            <a:headEnd/>
            <a:tailEnd/>
          </a:ln>
        </p:spPr>
        <p:txBody>
          <a:bodyPr vert="horz" wrap="square" lIns="93098" tIns="46550" rIns="93098" bIns="46550" numCol="1" anchor="t" anchorCtr="0" compatLnSpc="1">
            <a:prstTxWarp prst="textNoShape">
              <a:avLst/>
            </a:prstTxWarp>
          </a:body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bwMode="auto">
          <a:xfrm>
            <a:off x="2" y="9515762"/>
            <a:ext cx="2986154" cy="501338"/>
          </a:xfrm>
          <a:prstGeom prst="rect">
            <a:avLst/>
          </a:prstGeom>
          <a:noFill/>
          <a:ln w="9525">
            <a:noFill/>
            <a:miter lim="800000"/>
            <a:headEnd/>
            <a:tailEnd/>
          </a:ln>
        </p:spPr>
        <p:txBody>
          <a:bodyPr vert="horz" wrap="square" lIns="93098" tIns="46550" rIns="93098" bIns="46550" numCol="1" anchor="b" anchorCtr="0" compatLnSpc="1">
            <a:prstTxWarp prst="textNoShape">
              <a:avLst/>
            </a:prstTxWarp>
          </a:bodyPr>
          <a:lstStyle>
            <a:lvl1pPr defTabSz="924658">
              <a:defRPr sz="1200">
                <a:latin typeface="Calibri" pitchFamily="34" charset="0"/>
              </a:defRPr>
            </a:lvl1pPr>
          </a:lstStyle>
          <a:p>
            <a:pPr>
              <a:defRPr/>
            </a:pPr>
            <a:endParaRPr lang="ja-JP" altLang="en-US"/>
          </a:p>
        </p:txBody>
      </p:sp>
      <p:sp>
        <p:nvSpPr>
          <p:cNvPr id="7" name="スライド番号プレースホルダー 6"/>
          <p:cNvSpPr>
            <a:spLocks noGrp="1"/>
          </p:cNvSpPr>
          <p:nvPr>
            <p:ph type="sldNum" sz="quarter" idx="5"/>
          </p:nvPr>
        </p:nvSpPr>
        <p:spPr bwMode="auto">
          <a:xfrm>
            <a:off x="3901973" y="9515762"/>
            <a:ext cx="2986153" cy="501338"/>
          </a:xfrm>
          <a:prstGeom prst="rect">
            <a:avLst/>
          </a:prstGeom>
          <a:noFill/>
          <a:ln w="9525">
            <a:noFill/>
            <a:miter lim="800000"/>
            <a:headEnd/>
            <a:tailEnd/>
          </a:ln>
        </p:spPr>
        <p:txBody>
          <a:bodyPr vert="horz" wrap="square" lIns="93098" tIns="46550" rIns="93098" bIns="46550" numCol="1" anchor="b" anchorCtr="0" compatLnSpc="1">
            <a:prstTxWarp prst="textNoShape">
              <a:avLst/>
            </a:prstTxWarp>
          </a:bodyPr>
          <a:lstStyle>
            <a:lvl1pPr algn="r" defTabSz="924658">
              <a:defRPr sz="1200">
                <a:latin typeface="Calibri" pitchFamily="34" charset="0"/>
              </a:defRPr>
            </a:lvl1pPr>
          </a:lstStyle>
          <a:p>
            <a:pPr>
              <a:defRPr/>
            </a:pPr>
            <a:fld id="{8DB294AE-FED7-4A02-B029-C5F91C3AB377}" type="slidenum">
              <a:rPr lang="ja-JP" altLang="en-US"/>
              <a:pPr>
                <a:defRPr/>
              </a:pPr>
              <a:t>‹#›</a:t>
            </a:fld>
            <a:endParaRPr lang="en-US" altLang="ja-JP"/>
          </a:p>
        </p:txBody>
      </p:sp>
    </p:spTree>
    <p:extLst>
      <p:ext uri="{BB962C8B-B14F-4D97-AF65-F5344CB8AC3E}">
        <p14:creationId xmlns:p14="http://schemas.microsoft.com/office/powerpoint/2010/main" val="7357329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4C2D7-0924-333F-8CFB-440727F3E161}"/>
            </a:ext>
          </a:extLst>
        </p:cNvPr>
        <p:cNvGrpSpPr/>
        <p:nvPr/>
      </p:nvGrpSpPr>
      <p:grpSpPr>
        <a:xfrm>
          <a:off x="0" y="0"/>
          <a:ext cx="0" cy="0"/>
          <a:chOff x="0" y="0"/>
          <a:chExt cx="0" cy="0"/>
        </a:xfrm>
      </p:grpSpPr>
      <p:sp>
        <p:nvSpPr>
          <p:cNvPr id="15361" name="スライド イメージ プレースホルダー 1">
            <a:extLst>
              <a:ext uri="{FF2B5EF4-FFF2-40B4-BE49-F238E27FC236}">
                <a16:creationId xmlns:a16="http://schemas.microsoft.com/office/drawing/2014/main" id="{A6FE2259-3CCA-E624-D727-2A6ACA9A158C}"/>
              </a:ext>
            </a:extLst>
          </p:cNvPr>
          <p:cNvSpPr>
            <a:spLocks noGrp="1" noRot="1" noChangeAspect="1"/>
          </p:cNvSpPr>
          <p:nvPr>
            <p:ph type="sldImg"/>
          </p:nvPr>
        </p:nvSpPr>
        <p:spPr bwMode="auto">
          <a:noFill/>
          <a:ln>
            <a:solidFill>
              <a:srgbClr val="000000"/>
            </a:solidFill>
            <a:miter lim="800000"/>
            <a:headEnd/>
            <a:tailEnd/>
          </a:ln>
        </p:spPr>
      </p:sp>
      <p:sp>
        <p:nvSpPr>
          <p:cNvPr id="15362" name="ノート プレースホルダー 2">
            <a:extLst>
              <a:ext uri="{FF2B5EF4-FFF2-40B4-BE49-F238E27FC236}">
                <a16:creationId xmlns:a16="http://schemas.microsoft.com/office/drawing/2014/main" id="{5DA5C43C-F17B-07C4-9DFE-9CE0A0069126}"/>
              </a:ext>
            </a:extLst>
          </p:cNvPr>
          <p:cNvSpPr>
            <a:spLocks noGrp="1"/>
          </p:cNvSpPr>
          <p:nvPr>
            <p:ph type="body" idx="1"/>
          </p:nvPr>
        </p:nvSpPr>
        <p:spPr>
          <a:noFill/>
          <a:ln/>
        </p:spPr>
        <p:txBody>
          <a:bodyPr/>
          <a:lstStyle/>
          <a:p>
            <a:pPr eaLnBrk="1" hangingPunct="1">
              <a:spcBef>
                <a:spcPct val="0"/>
              </a:spcBef>
            </a:pPr>
            <a:endParaRPr lang="ja-JP" altLang="en-US"/>
          </a:p>
        </p:txBody>
      </p:sp>
      <p:sp>
        <p:nvSpPr>
          <p:cNvPr id="15363" name="スライド番号プレースホルダー 3">
            <a:extLst>
              <a:ext uri="{FF2B5EF4-FFF2-40B4-BE49-F238E27FC236}">
                <a16:creationId xmlns:a16="http://schemas.microsoft.com/office/drawing/2014/main" id="{694DB15C-EA22-7CFA-1554-8A0CD9BC1D26}"/>
              </a:ext>
            </a:extLst>
          </p:cNvPr>
          <p:cNvSpPr>
            <a:spLocks noGrp="1"/>
          </p:cNvSpPr>
          <p:nvPr>
            <p:ph type="sldNum" sz="quarter" idx="5"/>
          </p:nvPr>
        </p:nvSpPr>
        <p:spPr>
          <a:noFill/>
        </p:spPr>
        <p:txBody>
          <a:bodyPr/>
          <a:lstStyle/>
          <a:p>
            <a:pPr defTabSz="918925">
              <a:defRPr/>
            </a:pPr>
            <a:fld id="{95CD6355-5CCA-4E1B-972E-DA33BA516E14}" type="slidenum">
              <a:rPr lang="ja-JP" altLang="en-US">
                <a:solidFill>
                  <a:prstClr val="black"/>
                </a:solidFill>
              </a:rPr>
              <a:pPr defTabSz="918925">
                <a:defRPr/>
              </a:pPr>
              <a:t>1</a:t>
            </a:fld>
            <a:endParaRPr lang="en-US" altLang="ja-JP">
              <a:solidFill>
                <a:prstClr val="black"/>
              </a:solidFill>
            </a:endParaRPr>
          </a:p>
        </p:txBody>
      </p:sp>
    </p:spTree>
    <p:extLst>
      <p:ext uri="{BB962C8B-B14F-4D97-AF65-F5344CB8AC3E}">
        <p14:creationId xmlns:p14="http://schemas.microsoft.com/office/powerpoint/2010/main" val="361034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1" y="3077284"/>
            <a:ext cx="5829300" cy="2123369"/>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2" y="5613402"/>
            <a:ext cx="4800599" cy="2531533"/>
          </a:xfrm>
        </p:spPr>
        <p:txBody>
          <a:bodyPr/>
          <a:lstStyle>
            <a:lvl1pPr marL="0" indent="0" algn="ctr">
              <a:buNone/>
              <a:defRPr>
                <a:solidFill>
                  <a:schemeClr val="tx1">
                    <a:tint val="75000"/>
                  </a:schemeClr>
                </a:solidFill>
              </a:defRPr>
            </a:lvl1pPr>
            <a:lvl2pPr marL="447669" indent="0" algn="ctr">
              <a:buNone/>
              <a:defRPr>
                <a:solidFill>
                  <a:schemeClr val="tx1">
                    <a:tint val="75000"/>
                  </a:schemeClr>
                </a:solidFill>
              </a:defRPr>
            </a:lvl2pPr>
            <a:lvl3pPr marL="895344" indent="0" algn="ctr">
              <a:buNone/>
              <a:defRPr>
                <a:solidFill>
                  <a:schemeClr val="tx1">
                    <a:tint val="75000"/>
                  </a:schemeClr>
                </a:solidFill>
              </a:defRPr>
            </a:lvl3pPr>
            <a:lvl4pPr marL="1343014" indent="0" algn="ctr">
              <a:buNone/>
              <a:defRPr>
                <a:solidFill>
                  <a:schemeClr val="tx1">
                    <a:tint val="75000"/>
                  </a:schemeClr>
                </a:solidFill>
              </a:defRPr>
            </a:lvl4pPr>
            <a:lvl5pPr marL="1790683" indent="0" algn="ctr">
              <a:buNone/>
              <a:defRPr>
                <a:solidFill>
                  <a:schemeClr val="tx1">
                    <a:tint val="75000"/>
                  </a:schemeClr>
                </a:solidFill>
              </a:defRPr>
            </a:lvl5pPr>
            <a:lvl6pPr marL="2238355" indent="0" algn="ctr">
              <a:buNone/>
              <a:defRPr>
                <a:solidFill>
                  <a:schemeClr val="tx1">
                    <a:tint val="75000"/>
                  </a:schemeClr>
                </a:solidFill>
              </a:defRPr>
            </a:lvl6pPr>
            <a:lvl7pPr marL="2686028" indent="0" algn="ctr">
              <a:buNone/>
              <a:defRPr>
                <a:solidFill>
                  <a:schemeClr val="tx1">
                    <a:tint val="75000"/>
                  </a:schemeClr>
                </a:solidFill>
              </a:defRPr>
            </a:lvl7pPr>
            <a:lvl8pPr marL="3133697" indent="0" algn="ctr">
              <a:buNone/>
              <a:defRPr>
                <a:solidFill>
                  <a:schemeClr val="tx1">
                    <a:tint val="75000"/>
                  </a:schemeClr>
                </a:solidFill>
              </a:defRPr>
            </a:lvl8pPr>
            <a:lvl9pPr marL="3581369"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EE6FAE92-A2FE-45ED-A7EB-9F7300256139}" type="datetimeFigureOut">
              <a:rPr lang="ja-JP" altLang="en-US"/>
              <a:pPr>
                <a:defRPr/>
              </a:pPr>
              <a:t>2025/9/16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C32EC4D-31FF-4528-A965-CCE6FC396DC1}" type="slidenum">
              <a:rPr lang="ja-JP" altLang="en-US"/>
              <a:pPr>
                <a:defRPr/>
              </a:pPr>
              <a:t>‹#›</a:t>
            </a:fld>
            <a:endParaRPr lang="ja-JP" altLang="en-US"/>
          </a:p>
        </p:txBody>
      </p:sp>
    </p:spTree>
    <p:extLst>
      <p:ext uri="{BB962C8B-B14F-4D97-AF65-F5344CB8AC3E}">
        <p14:creationId xmlns:p14="http://schemas.microsoft.com/office/powerpoint/2010/main" val="3041956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8DFA07D-07AE-426D-A375-B0FA83E61002}" type="datetimeFigureOut">
              <a:rPr lang="ja-JP" altLang="en-US"/>
              <a:pPr>
                <a:defRPr/>
              </a:pPr>
              <a:t>2025/9/16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811973F-CEFB-4F13-9323-B8E311C0883F}" type="slidenum">
              <a:rPr lang="ja-JP" altLang="en-US"/>
              <a:pPr>
                <a:defRPr/>
              </a:pPr>
              <a:t>‹#›</a:t>
            </a:fld>
            <a:endParaRPr lang="ja-JP" altLang="en-US"/>
          </a:p>
        </p:txBody>
      </p:sp>
    </p:spTree>
    <p:extLst>
      <p:ext uri="{BB962C8B-B14F-4D97-AF65-F5344CB8AC3E}">
        <p14:creationId xmlns:p14="http://schemas.microsoft.com/office/powerpoint/2010/main" val="101782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8" y="529698"/>
            <a:ext cx="1157288" cy="112680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257177" y="529698"/>
            <a:ext cx="3357563" cy="112680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F9D130F0-0A19-4E16-95B8-BD69E5C15AD9}" type="datetimeFigureOut">
              <a:rPr lang="ja-JP" altLang="en-US"/>
              <a:pPr>
                <a:defRPr/>
              </a:pPr>
              <a:t>2025/9/16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098D2EE-F939-45C1-8F63-C6C1FB32BACD}" type="slidenum">
              <a:rPr lang="ja-JP" altLang="en-US"/>
              <a:pPr>
                <a:defRPr/>
              </a:pPr>
              <a:t>‹#›</a:t>
            </a:fld>
            <a:endParaRPr lang="ja-JP" altLang="en-US"/>
          </a:p>
        </p:txBody>
      </p:sp>
    </p:spTree>
    <p:extLst>
      <p:ext uri="{BB962C8B-B14F-4D97-AF65-F5344CB8AC3E}">
        <p14:creationId xmlns:p14="http://schemas.microsoft.com/office/powerpoint/2010/main" val="943378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EAF9812A-F089-4AA6-931B-DF90038EB3E5}" type="datetimeFigureOut">
              <a:rPr lang="ja-JP" altLang="en-US"/>
              <a:pPr>
                <a:defRPr/>
              </a:pPr>
              <a:t>2025/9/16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D885E25-61EF-4667-B1C9-8BE02371317A}" type="slidenum">
              <a:rPr lang="ja-JP" altLang="en-US"/>
              <a:pPr>
                <a:defRPr/>
              </a:pPr>
              <a:t>‹#›</a:t>
            </a:fld>
            <a:endParaRPr lang="ja-JP" altLang="en-US"/>
          </a:p>
        </p:txBody>
      </p:sp>
    </p:spTree>
    <p:extLst>
      <p:ext uri="{BB962C8B-B14F-4D97-AF65-F5344CB8AC3E}">
        <p14:creationId xmlns:p14="http://schemas.microsoft.com/office/powerpoint/2010/main" val="448038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6" y="6365523"/>
            <a:ext cx="5829300" cy="1967442"/>
          </a:xfrm>
        </p:spPr>
        <p:txBody>
          <a:bodyPr anchor="t"/>
          <a:lstStyle>
            <a:lvl1pPr algn="l">
              <a:defRPr sz="3915"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6" y="4198587"/>
            <a:ext cx="5829300" cy="2166936"/>
          </a:xfrm>
        </p:spPr>
        <p:txBody>
          <a:bodyPr anchor="b"/>
          <a:lstStyle>
            <a:lvl1pPr marL="0" indent="0">
              <a:buNone/>
              <a:defRPr sz="1959">
                <a:solidFill>
                  <a:schemeClr val="tx1">
                    <a:tint val="75000"/>
                  </a:schemeClr>
                </a:solidFill>
              </a:defRPr>
            </a:lvl1pPr>
            <a:lvl2pPr marL="447669" indent="0">
              <a:buNone/>
              <a:defRPr sz="1765">
                <a:solidFill>
                  <a:schemeClr val="tx1">
                    <a:tint val="75000"/>
                  </a:schemeClr>
                </a:solidFill>
              </a:defRPr>
            </a:lvl2pPr>
            <a:lvl3pPr marL="895344" indent="0">
              <a:buNone/>
              <a:defRPr sz="1567">
                <a:solidFill>
                  <a:schemeClr val="tx1">
                    <a:tint val="75000"/>
                  </a:schemeClr>
                </a:solidFill>
              </a:defRPr>
            </a:lvl3pPr>
            <a:lvl4pPr marL="1343014" indent="0">
              <a:buNone/>
              <a:defRPr sz="1371">
                <a:solidFill>
                  <a:schemeClr val="tx1">
                    <a:tint val="75000"/>
                  </a:schemeClr>
                </a:solidFill>
              </a:defRPr>
            </a:lvl4pPr>
            <a:lvl5pPr marL="1790683" indent="0">
              <a:buNone/>
              <a:defRPr sz="1371">
                <a:solidFill>
                  <a:schemeClr val="tx1">
                    <a:tint val="75000"/>
                  </a:schemeClr>
                </a:solidFill>
              </a:defRPr>
            </a:lvl5pPr>
            <a:lvl6pPr marL="2238355" indent="0">
              <a:buNone/>
              <a:defRPr sz="1371">
                <a:solidFill>
                  <a:schemeClr val="tx1">
                    <a:tint val="75000"/>
                  </a:schemeClr>
                </a:solidFill>
              </a:defRPr>
            </a:lvl6pPr>
            <a:lvl7pPr marL="2686028" indent="0">
              <a:buNone/>
              <a:defRPr sz="1371">
                <a:solidFill>
                  <a:schemeClr val="tx1">
                    <a:tint val="75000"/>
                  </a:schemeClr>
                </a:solidFill>
              </a:defRPr>
            </a:lvl7pPr>
            <a:lvl8pPr marL="3133697" indent="0">
              <a:buNone/>
              <a:defRPr sz="1371">
                <a:solidFill>
                  <a:schemeClr val="tx1">
                    <a:tint val="75000"/>
                  </a:schemeClr>
                </a:solidFill>
              </a:defRPr>
            </a:lvl8pPr>
            <a:lvl9pPr marL="3581369" indent="0">
              <a:buNone/>
              <a:defRPr sz="1371">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FD1706FE-04A6-4E2B-86FE-32E2BF9DDB5B}" type="datetimeFigureOut">
              <a:rPr lang="ja-JP" altLang="en-US"/>
              <a:pPr>
                <a:defRPr/>
              </a:pPr>
              <a:t>2025/9/16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DDA0C3D5-7003-4425-97DD-FBD7C2A15346}" type="slidenum">
              <a:rPr lang="ja-JP" altLang="en-US"/>
              <a:pPr>
                <a:defRPr/>
              </a:pPr>
              <a:t>‹#›</a:t>
            </a:fld>
            <a:endParaRPr lang="ja-JP" altLang="en-US"/>
          </a:p>
        </p:txBody>
      </p:sp>
    </p:spTree>
    <p:extLst>
      <p:ext uri="{BB962C8B-B14F-4D97-AF65-F5344CB8AC3E}">
        <p14:creationId xmlns:p14="http://schemas.microsoft.com/office/powerpoint/2010/main" val="4011486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257178" y="3081870"/>
            <a:ext cx="2257425" cy="8715905"/>
          </a:xfrm>
        </p:spPr>
        <p:txBody>
          <a:bodyPr/>
          <a:lstStyle>
            <a:lvl1pPr>
              <a:defRPr sz="2742"/>
            </a:lvl1pPr>
            <a:lvl2pPr>
              <a:defRPr sz="2351"/>
            </a:lvl2pPr>
            <a:lvl3pPr>
              <a:defRPr sz="1959"/>
            </a:lvl3pPr>
            <a:lvl4pPr>
              <a:defRPr sz="1765"/>
            </a:lvl4pPr>
            <a:lvl5pPr>
              <a:defRPr sz="1765"/>
            </a:lvl5pPr>
            <a:lvl6pPr>
              <a:defRPr sz="1765"/>
            </a:lvl6pPr>
            <a:lvl7pPr>
              <a:defRPr sz="1765"/>
            </a:lvl7pPr>
            <a:lvl8pPr>
              <a:defRPr sz="1765"/>
            </a:lvl8pPr>
            <a:lvl9pPr>
              <a:defRPr sz="176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2628903" y="3081870"/>
            <a:ext cx="2257425" cy="8715905"/>
          </a:xfrm>
        </p:spPr>
        <p:txBody>
          <a:bodyPr/>
          <a:lstStyle>
            <a:lvl1pPr>
              <a:defRPr sz="2742"/>
            </a:lvl1pPr>
            <a:lvl2pPr>
              <a:defRPr sz="2351"/>
            </a:lvl2pPr>
            <a:lvl3pPr>
              <a:defRPr sz="1959"/>
            </a:lvl3pPr>
            <a:lvl4pPr>
              <a:defRPr sz="1765"/>
            </a:lvl4pPr>
            <a:lvl5pPr>
              <a:defRPr sz="1765"/>
            </a:lvl5pPr>
            <a:lvl6pPr>
              <a:defRPr sz="1765"/>
            </a:lvl6pPr>
            <a:lvl7pPr>
              <a:defRPr sz="1765"/>
            </a:lvl7pPr>
            <a:lvl8pPr>
              <a:defRPr sz="1765"/>
            </a:lvl8pPr>
            <a:lvl9pPr>
              <a:defRPr sz="176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59F2BE0C-225C-4E08-B72B-4D7061ABC021}" type="datetimeFigureOut">
              <a:rPr lang="ja-JP" altLang="en-US"/>
              <a:pPr>
                <a:defRPr/>
              </a:pPr>
              <a:t>2025/9/16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E5F9C8C4-FD81-441C-BD27-E12FAFB6ABB8}" type="slidenum">
              <a:rPr lang="ja-JP" altLang="en-US"/>
              <a:pPr>
                <a:defRPr/>
              </a:pPr>
              <a:t>‹#›</a:t>
            </a:fld>
            <a:endParaRPr lang="ja-JP" altLang="en-US"/>
          </a:p>
        </p:txBody>
      </p:sp>
    </p:spTree>
    <p:extLst>
      <p:ext uri="{BB962C8B-B14F-4D97-AF65-F5344CB8AC3E}">
        <p14:creationId xmlns:p14="http://schemas.microsoft.com/office/powerpoint/2010/main" val="2996232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701"/>
            <a:ext cx="6172200" cy="1651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2" y="2217388"/>
            <a:ext cx="3030141" cy="924100"/>
          </a:xfrm>
        </p:spPr>
        <p:txBody>
          <a:bodyPr anchor="b"/>
          <a:lstStyle>
            <a:lvl1pPr marL="0" indent="0">
              <a:buNone/>
              <a:defRPr sz="2351" b="1"/>
            </a:lvl1pPr>
            <a:lvl2pPr marL="447669" indent="0">
              <a:buNone/>
              <a:defRPr sz="1959" b="1"/>
            </a:lvl2pPr>
            <a:lvl3pPr marL="895344" indent="0">
              <a:buNone/>
              <a:defRPr sz="1765" b="1"/>
            </a:lvl3pPr>
            <a:lvl4pPr marL="1343014" indent="0">
              <a:buNone/>
              <a:defRPr sz="1567" b="1"/>
            </a:lvl4pPr>
            <a:lvl5pPr marL="1790683" indent="0">
              <a:buNone/>
              <a:defRPr sz="1567" b="1"/>
            </a:lvl5pPr>
            <a:lvl6pPr marL="2238355" indent="0">
              <a:buNone/>
              <a:defRPr sz="1567" b="1"/>
            </a:lvl6pPr>
            <a:lvl7pPr marL="2686028" indent="0">
              <a:buNone/>
              <a:defRPr sz="1567" b="1"/>
            </a:lvl7pPr>
            <a:lvl8pPr marL="3133697" indent="0">
              <a:buNone/>
              <a:defRPr sz="1567" b="1"/>
            </a:lvl8pPr>
            <a:lvl9pPr marL="3581369" indent="0">
              <a:buNone/>
              <a:defRPr sz="1567"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2" y="3141487"/>
            <a:ext cx="3030141" cy="5707416"/>
          </a:xfrm>
        </p:spPr>
        <p:txBody>
          <a:bodyPr/>
          <a:lstStyle>
            <a:lvl1pPr>
              <a:defRPr sz="2351"/>
            </a:lvl1pPr>
            <a:lvl2pPr>
              <a:defRPr sz="1959"/>
            </a:lvl2pPr>
            <a:lvl3pPr>
              <a:defRPr sz="1765"/>
            </a:lvl3pPr>
            <a:lvl4pPr>
              <a:defRPr sz="1567"/>
            </a:lvl4pPr>
            <a:lvl5pPr>
              <a:defRPr sz="1567"/>
            </a:lvl5pPr>
            <a:lvl6pPr>
              <a:defRPr sz="1567"/>
            </a:lvl6pPr>
            <a:lvl7pPr>
              <a:defRPr sz="1567"/>
            </a:lvl7pPr>
            <a:lvl8pPr>
              <a:defRPr sz="1567"/>
            </a:lvl8pPr>
            <a:lvl9pPr>
              <a:defRPr sz="15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72" y="2217388"/>
            <a:ext cx="3031331" cy="924100"/>
          </a:xfrm>
        </p:spPr>
        <p:txBody>
          <a:bodyPr anchor="b"/>
          <a:lstStyle>
            <a:lvl1pPr marL="0" indent="0">
              <a:buNone/>
              <a:defRPr sz="2351" b="1"/>
            </a:lvl1pPr>
            <a:lvl2pPr marL="447669" indent="0">
              <a:buNone/>
              <a:defRPr sz="1959" b="1"/>
            </a:lvl2pPr>
            <a:lvl3pPr marL="895344" indent="0">
              <a:buNone/>
              <a:defRPr sz="1765" b="1"/>
            </a:lvl3pPr>
            <a:lvl4pPr marL="1343014" indent="0">
              <a:buNone/>
              <a:defRPr sz="1567" b="1"/>
            </a:lvl4pPr>
            <a:lvl5pPr marL="1790683" indent="0">
              <a:buNone/>
              <a:defRPr sz="1567" b="1"/>
            </a:lvl5pPr>
            <a:lvl6pPr marL="2238355" indent="0">
              <a:buNone/>
              <a:defRPr sz="1567" b="1"/>
            </a:lvl6pPr>
            <a:lvl7pPr marL="2686028" indent="0">
              <a:buNone/>
              <a:defRPr sz="1567" b="1"/>
            </a:lvl7pPr>
            <a:lvl8pPr marL="3133697" indent="0">
              <a:buNone/>
              <a:defRPr sz="1567" b="1"/>
            </a:lvl8pPr>
            <a:lvl9pPr marL="3581369" indent="0">
              <a:buNone/>
              <a:defRPr sz="1567"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72" y="3141487"/>
            <a:ext cx="3031331" cy="5707416"/>
          </a:xfrm>
        </p:spPr>
        <p:txBody>
          <a:bodyPr/>
          <a:lstStyle>
            <a:lvl1pPr>
              <a:defRPr sz="2351"/>
            </a:lvl1pPr>
            <a:lvl2pPr>
              <a:defRPr sz="1959"/>
            </a:lvl2pPr>
            <a:lvl3pPr>
              <a:defRPr sz="1765"/>
            </a:lvl3pPr>
            <a:lvl4pPr>
              <a:defRPr sz="1567"/>
            </a:lvl4pPr>
            <a:lvl5pPr>
              <a:defRPr sz="1567"/>
            </a:lvl5pPr>
            <a:lvl6pPr>
              <a:defRPr sz="1567"/>
            </a:lvl6pPr>
            <a:lvl7pPr>
              <a:defRPr sz="1567"/>
            </a:lvl7pPr>
            <a:lvl8pPr>
              <a:defRPr sz="1567"/>
            </a:lvl8pPr>
            <a:lvl9pPr>
              <a:defRPr sz="15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04E20887-0444-4B61-8C6E-497792720FFF}" type="datetimeFigureOut">
              <a:rPr lang="ja-JP" altLang="en-US"/>
              <a:pPr>
                <a:defRPr/>
              </a:pPr>
              <a:t>2025/9/16</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ECE7022C-AAA0-4DA2-88FA-2F10D1834D7E}" type="slidenum">
              <a:rPr lang="ja-JP" altLang="en-US"/>
              <a:pPr>
                <a:defRPr/>
              </a:pPr>
              <a:t>‹#›</a:t>
            </a:fld>
            <a:endParaRPr lang="ja-JP" altLang="en-US"/>
          </a:p>
        </p:txBody>
      </p:sp>
    </p:spTree>
    <p:extLst>
      <p:ext uri="{BB962C8B-B14F-4D97-AF65-F5344CB8AC3E}">
        <p14:creationId xmlns:p14="http://schemas.microsoft.com/office/powerpoint/2010/main" val="2396367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3AEF4385-51AC-4691-A425-3E6A217811F4}" type="datetimeFigureOut">
              <a:rPr lang="ja-JP" altLang="en-US"/>
              <a:pPr>
                <a:defRPr/>
              </a:pPr>
              <a:t>2025/9/16</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BF843312-58CC-49B8-A57D-04FAC461D5AC}" type="slidenum">
              <a:rPr lang="ja-JP" altLang="en-US"/>
              <a:pPr>
                <a:defRPr/>
              </a:pPr>
              <a:t>‹#›</a:t>
            </a:fld>
            <a:endParaRPr lang="ja-JP" altLang="en-US"/>
          </a:p>
        </p:txBody>
      </p:sp>
    </p:spTree>
    <p:extLst>
      <p:ext uri="{BB962C8B-B14F-4D97-AF65-F5344CB8AC3E}">
        <p14:creationId xmlns:p14="http://schemas.microsoft.com/office/powerpoint/2010/main" val="385551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C7A340D8-CF1D-48F6-A861-CC448B09F76F}" type="datetimeFigureOut">
              <a:rPr lang="ja-JP" altLang="en-US"/>
              <a:pPr>
                <a:defRPr/>
              </a:pPr>
              <a:t>2025/9/16</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FA820210-155C-45F8-9C81-A8A452E8BA3B}" type="slidenum">
              <a:rPr lang="ja-JP" altLang="en-US"/>
              <a:pPr>
                <a:defRPr/>
              </a:pPr>
              <a:t>‹#›</a:t>
            </a:fld>
            <a:endParaRPr lang="ja-JP" altLang="en-US"/>
          </a:p>
        </p:txBody>
      </p:sp>
    </p:spTree>
    <p:extLst>
      <p:ext uri="{BB962C8B-B14F-4D97-AF65-F5344CB8AC3E}">
        <p14:creationId xmlns:p14="http://schemas.microsoft.com/office/powerpoint/2010/main" val="3147098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10"/>
            <a:ext cx="2256235" cy="1678517"/>
          </a:xfrm>
        </p:spPr>
        <p:txBody>
          <a:bodyPr anchor="b"/>
          <a:lstStyle>
            <a:lvl1pPr algn="l">
              <a:defRPr sz="1959" b="1"/>
            </a:lvl1pPr>
          </a:lstStyle>
          <a:p>
            <a:r>
              <a:rPr lang="ja-JP" altLang="en-US"/>
              <a:t>マスター タイトルの書式設定</a:t>
            </a:r>
          </a:p>
        </p:txBody>
      </p:sp>
      <p:sp>
        <p:nvSpPr>
          <p:cNvPr id="3" name="コンテンツ プレースホルダー 2"/>
          <p:cNvSpPr>
            <a:spLocks noGrp="1"/>
          </p:cNvSpPr>
          <p:nvPr>
            <p:ph idx="1"/>
          </p:nvPr>
        </p:nvSpPr>
        <p:spPr>
          <a:xfrm>
            <a:off x="2681291" y="394407"/>
            <a:ext cx="3833813" cy="8454498"/>
          </a:xfrm>
        </p:spPr>
        <p:txBody>
          <a:bodyPr/>
          <a:lstStyle>
            <a:lvl1pPr>
              <a:defRPr sz="3133"/>
            </a:lvl1pPr>
            <a:lvl2pPr>
              <a:defRPr sz="2742"/>
            </a:lvl2pPr>
            <a:lvl3pPr>
              <a:defRPr sz="2351"/>
            </a:lvl3pPr>
            <a:lvl4pPr>
              <a:defRPr sz="1959"/>
            </a:lvl4pPr>
            <a:lvl5pPr>
              <a:defRPr sz="1959"/>
            </a:lvl5pPr>
            <a:lvl6pPr>
              <a:defRPr sz="1959"/>
            </a:lvl6pPr>
            <a:lvl7pPr>
              <a:defRPr sz="1959"/>
            </a:lvl7pPr>
            <a:lvl8pPr>
              <a:defRPr sz="1959"/>
            </a:lvl8pPr>
            <a:lvl9pPr>
              <a:defRPr sz="195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3" y="2072923"/>
            <a:ext cx="2256235" cy="6775980"/>
          </a:xfrm>
        </p:spPr>
        <p:txBody>
          <a:bodyPr/>
          <a:lstStyle>
            <a:lvl1pPr marL="0" indent="0">
              <a:buNone/>
              <a:defRPr sz="1371"/>
            </a:lvl1pPr>
            <a:lvl2pPr marL="447669" indent="0">
              <a:buNone/>
              <a:defRPr sz="1175"/>
            </a:lvl2pPr>
            <a:lvl3pPr marL="895344" indent="0">
              <a:buNone/>
              <a:defRPr sz="980"/>
            </a:lvl3pPr>
            <a:lvl4pPr marL="1343014" indent="0">
              <a:buNone/>
              <a:defRPr sz="881"/>
            </a:lvl4pPr>
            <a:lvl5pPr marL="1790683" indent="0">
              <a:buNone/>
              <a:defRPr sz="881"/>
            </a:lvl5pPr>
            <a:lvl6pPr marL="2238355" indent="0">
              <a:buNone/>
              <a:defRPr sz="881"/>
            </a:lvl6pPr>
            <a:lvl7pPr marL="2686028" indent="0">
              <a:buNone/>
              <a:defRPr sz="881"/>
            </a:lvl7pPr>
            <a:lvl8pPr marL="3133697" indent="0">
              <a:buNone/>
              <a:defRPr sz="881"/>
            </a:lvl8pPr>
            <a:lvl9pPr marL="3581369" indent="0">
              <a:buNone/>
              <a:defRPr sz="881"/>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6C8CC054-98A8-4F16-A980-DC2CF445033A}" type="datetimeFigureOut">
              <a:rPr lang="ja-JP" altLang="en-US"/>
              <a:pPr>
                <a:defRPr/>
              </a:pPr>
              <a:t>2025/9/16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1478C5A6-348C-4ED9-8A08-2F2A91E4EA0F}" type="slidenum">
              <a:rPr lang="ja-JP" altLang="en-US"/>
              <a:pPr>
                <a:defRPr/>
              </a:pPr>
              <a:t>‹#›</a:t>
            </a:fld>
            <a:endParaRPr lang="ja-JP" altLang="en-US"/>
          </a:p>
        </p:txBody>
      </p:sp>
    </p:spTree>
    <p:extLst>
      <p:ext uri="{BB962C8B-B14F-4D97-AF65-F5344CB8AC3E}">
        <p14:creationId xmlns:p14="http://schemas.microsoft.com/office/powerpoint/2010/main" val="4293921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2"/>
          </a:xfrm>
        </p:spPr>
        <p:txBody>
          <a:bodyPr anchor="b"/>
          <a:lstStyle>
            <a:lvl1pPr algn="l">
              <a:defRPr sz="1959" b="1"/>
            </a:lvl1pPr>
          </a:lstStyle>
          <a:p>
            <a:r>
              <a:rPr lang="ja-JP" altLang="en-US"/>
              <a:t>マスター タイトルの書式設定</a:t>
            </a:r>
          </a:p>
        </p:txBody>
      </p:sp>
      <p:sp>
        <p:nvSpPr>
          <p:cNvPr id="3" name="図プレースホルダー 2"/>
          <p:cNvSpPr>
            <a:spLocks noGrp="1"/>
          </p:cNvSpPr>
          <p:nvPr>
            <p:ph type="pic" idx="1"/>
          </p:nvPr>
        </p:nvSpPr>
        <p:spPr>
          <a:xfrm>
            <a:off x="1344216" y="885121"/>
            <a:ext cx="4114800" cy="5943600"/>
          </a:xfrm>
        </p:spPr>
        <p:txBody>
          <a:bodyPr rtlCol="0">
            <a:normAutofit/>
          </a:bodyPr>
          <a:lstStyle>
            <a:lvl1pPr marL="0" indent="0">
              <a:buNone/>
              <a:defRPr sz="3133"/>
            </a:lvl1pPr>
            <a:lvl2pPr marL="447669" indent="0">
              <a:buNone/>
              <a:defRPr sz="2742"/>
            </a:lvl2pPr>
            <a:lvl3pPr marL="895344" indent="0">
              <a:buNone/>
              <a:defRPr sz="2351"/>
            </a:lvl3pPr>
            <a:lvl4pPr marL="1343014" indent="0">
              <a:buNone/>
              <a:defRPr sz="1959"/>
            </a:lvl4pPr>
            <a:lvl5pPr marL="1790683" indent="0">
              <a:buNone/>
              <a:defRPr sz="1959"/>
            </a:lvl5pPr>
            <a:lvl6pPr marL="2238355" indent="0">
              <a:buNone/>
              <a:defRPr sz="1959"/>
            </a:lvl6pPr>
            <a:lvl7pPr marL="2686028" indent="0">
              <a:buNone/>
              <a:defRPr sz="1959"/>
            </a:lvl7pPr>
            <a:lvl8pPr marL="3133697" indent="0">
              <a:buNone/>
              <a:defRPr sz="1959"/>
            </a:lvl8pPr>
            <a:lvl9pPr marL="3581369" indent="0">
              <a:buNone/>
              <a:defRPr sz="1959"/>
            </a:lvl9pPr>
          </a:lstStyle>
          <a:p>
            <a:pPr lvl="0"/>
            <a:r>
              <a:rPr lang="ja-JP" altLang="en-US" noProof="0"/>
              <a:t>アイコンをクリックして図を追加</a:t>
            </a:r>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371"/>
            </a:lvl1pPr>
            <a:lvl2pPr marL="447669" indent="0">
              <a:buNone/>
              <a:defRPr sz="1175"/>
            </a:lvl2pPr>
            <a:lvl3pPr marL="895344" indent="0">
              <a:buNone/>
              <a:defRPr sz="980"/>
            </a:lvl3pPr>
            <a:lvl4pPr marL="1343014" indent="0">
              <a:buNone/>
              <a:defRPr sz="881"/>
            </a:lvl4pPr>
            <a:lvl5pPr marL="1790683" indent="0">
              <a:buNone/>
              <a:defRPr sz="881"/>
            </a:lvl5pPr>
            <a:lvl6pPr marL="2238355" indent="0">
              <a:buNone/>
              <a:defRPr sz="881"/>
            </a:lvl6pPr>
            <a:lvl7pPr marL="2686028" indent="0">
              <a:buNone/>
              <a:defRPr sz="881"/>
            </a:lvl7pPr>
            <a:lvl8pPr marL="3133697" indent="0">
              <a:buNone/>
              <a:defRPr sz="881"/>
            </a:lvl8pPr>
            <a:lvl9pPr marL="3581369" indent="0">
              <a:buNone/>
              <a:defRPr sz="881"/>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23DC11AD-7C90-431A-9D3C-F943699C2AA5}" type="datetimeFigureOut">
              <a:rPr lang="ja-JP" altLang="en-US"/>
              <a:pPr>
                <a:defRPr/>
              </a:pPr>
              <a:t>2025/9/16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D5F8DE99-5C61-4DB0-BBEF-0A64AFCC77A7}" type="slidenum">
              <a:rPr lang="ja-JP" altLang="en-US"/>
              <a:pPr>
                <a:defRPr/>
              </a:pPr>
              <a:t>‹#›</a:t>
            </a:fld>
            <a:endParaRPr lang="ja-JP" altLang="en-US"/>
          </a:p>
        </p:txBody>
      </p:sp>
    </p:spTree>
    <p:extLst>
      <p:ext uri="{BB962C8B-B14F-4D97-AF65-F5344CB8AC3E}">
        <p14:creationId xmlns:p14="http://schemas.microsoft.com/office/powerpoint/2010/main" val="1508998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42900" y="396877"/>
            <a:ext cx="6172200" cy="165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900" y="2311404"/>
            <a:ext cx="6172200" cy="6537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342900" y="9182102"/>
            <a:ext cx="1600200" cy="527049"/>
          </a:xfrm>
          <a:prstGeom prst="rect">
            <a:avLst/>
          </a:prstGeom>
        </p:spPr>
        <p:txBody>
          <a:bodyPr vert="horz" lIns="91440" tIns="45720" rIns="91440" bIns="45720" rtlCol="0" anchor="ctr"/>
          <a:lstStyle>
            <a:lvl1pPr algn="l" fontAlgn="auto">
              <a:spcBef>
                <a:spcPts val="0"/>
              </a:spcBef>
              <a:spcAft>
                <a:spcPts val="0"/>
              </a:spcAft>
              <a:defRPr sz="1175">
                <a:solidFill>
                  <a:schemeClr val="tx1">
                    <a:tint val="75000"/>
                  </a:schemeClr>
                </a:solidFill>
                <a:latin typeface="+mn-lt"/>
                <a:ea typeface="+mn-ea"/>
              </a:defRPr>
            </a:lvl1pPr>
          </a:lstStyle>
          <a:p>
            <a:pPr>
              <a:defRPr/>
            </a:pPr>
            <a:fld id="{579829FC-5377-4488-A4FE-4BEB94209F60}" type="datetimeFigureOut">
              <a:rPr lang="ja-JP" altLang="en-US"/>
              <a:pPr>
                <a:defRPr/>
              </a:pPr>
              <a:t>2025/9/16</a:t>
            </a:fld>
            <a:endParaRPr lang="ja-JP" altLang="en-US"/>
          </a:p>
        </p:txBody>
      </p:sp>
      <p:sp>
        <p:nvSpPr>
          <p:cNvPr id="5" name="フッター プレースホルダー 4"/>
          <p:cNvSpPr>
            <a:spLocks noGrp="1"/>
          </p:cNvSpPr>
          <p:nvPr>
            <p:ph type="ftr" sz="quarter" idx="3"/>
          </p:nvPr>
        </p:nvSpPr>
        <p:spPr>
          <a:xfrm>
            <a:off x="2343151" y="9182102"/>
            <a:ext cx="2171700" cy="527049"/>
          </a:xfrm>
          <a:prstGeom prst="rect">
            <a:avLst/>
          </a:prstGeom>
        </p:spPr>
        <p:txBody>
          <a:bodyPr vert="horz" lIns="91440" tIns="45720" rIns="91440" bIns="45720" rtlCol="0" anchor="ctr"/>
          <a:lstStyle>
            <a:lvl1pPr algn="ctr" fontAlgn="auto">
              <a:spcBef>
                <a:spcPts val="0"/>
              </a:spcBef>
              <a:spcAft>
                <a:spcPts val="0"/>
              </a:spcAft>
              <a:defRPr sz="1175">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914900" y="9182102"/>
            <a:ext cx="1600200" cy="527049"/>
          </a:xfrm>
          <a:prstGeom prst="rect">
            <a:avLst/>
          </a:prstGeom>
        </p:spPr>
        <p:txBody>
          <a:bodyPr vert="horz" lIns="91440" tIns="45720" rIns="91440" bIns="45720" rtlCol="0" anchor="ctr"/>
          <a:lstStyle>
            <a:lvl1pPr algn="r" fontAlgn="auto">
              <a:spcBef>
                <a:spcPts val="0"/>
              </a:spcBef>
              <a:spcAft>
                <a:spcPts val="0"/>
              </a:spcAft>
              <a:defRPr sz="1175">
                <a:solidFill>
                  <a:schemeClr val="tx1">
                    <a:tint val="75000"/>
                  </a:schemeClr>
                </a:solidFill>
                <a:latin typeface="+mn-lt"/>
                <a:ea typeface="+mn-ea"/>
              </a:defRPr>
            </a:lvl1pPr>
          </a:lstStyle>
          <a:p>
            <a:pPr>
              <a:defRPr/>
            </a:pPr>
            <a:fld id="{CA9EA36D-C82D-452D-9A81-8DF292FCAE43}" type="slidenum">
              <a:rPr lang="ja-JP" altLang="en-US"/>
              <a:pPr>
                <a:defRPr/>
              </a:pPr>
              <a:t>‹#›</a:t>
            </a:fld>
            <a:endParaRPr lang="ja-JP" altLang="en-US"/>
          </a:p>
        </p:txBody>
      </p:sp>
    </p:spTree>
    <p:extLst>
      <p:ext uri="{BB962C8B-B14F-4D97-AF65-F5344CB8AC3E}">
        <p14:creationId xmlns:p14="http://schemas.microsoft.com/office/powerpoint/2010/main" val="264661230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kumimoji="1" sz="4308" kern="1200">
          <a:solidFill>
            <a:schemeClr val="tx1"/>
          </a:solidFill>
          <a:latin typeface="+mj-lt"/>
          <a:ea typeface="+mj-ea"/>
          <a:cs typeface="+mj-cs"/>
        </a:defRPr>
      </a:lvl1pPr>
      <a:lvl2pPr algn="ctr" rtl="0" eaLnBrk="1" fontAlgn="base" hangingPunct="1">
        <a:spcBef>
          <a:spcPct val="0"/>
        </a:spcBef>
        <a:spcAft>
          <a:spcPct val="0"/>
        </a:spcAft>
        <a:defRPr kumimoji="1" sz="4308">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308">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308">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308">
          <a:solidFill>
            <a:schemeClr val="tx1"/>
          </a:solidFill>
          <a:latin typeface="Calibri" pitchFamily="34" charset="0"/>
          <a:ea typeface="ＭＳ Ｐゴシック" charset="-128"/>
        </a:defRPr>
      </a:lvl5pPr>
      <a:lvl6pPr marL="447669" algn="ctr" rtl="0" eaLnBrk="1" fontAlgn="base" hangingPunct="1">
        <a:spcBef>
          <a:spcPct val="0"/>
        </a:spcBef>
        <a:spcAft>
          <a:spcPct val="0"/>
        </a:spcAft>
        <a:defRPr kumimoji="1" sz="4308">
          <a:solidFill>
            <a:schemeClr val="tx1"/>
          </a:solidFill>
          <a:latin typeface="Calibri" pitchFamily="34" charset="0"/>
          <a:ea typeface="ＭＳ Ｐゴシック" charset="-128"/>
        </a:defRPr>
      </a:lvl6pPr>
      <a:lvl7pPr marL="895344" algn="ctr" rtl="0" eaLnBrk="1" fontAlgn="base" hangingPunct="1">
        <a:spcBef>
          <a:spcPct val="0"/>
        </a:spcBef>
        <a:spcAft>
          <a:spcPct val="0"/>
        </a:spcAft>
        <a:defRPr kumimoji="1" sz="4308">
          <a:solidFill>
            <a:schemeClr val="tx1"/>
          </a:solidFill>
          <a:latin typeface="Calibri" pitchFamily="34" charset="0"/>
          <a:ea typeface="ＭＳ Ｐゴシック" charset="-128"/>
        </a:defRPr>
      </a:lvl7pPr>
      <a:lvl8pPr marL="1343014" algn="ctr" rtl="0" eaLnBrk="1" fontAlgn="base" hangingPunct="1">
        <a:spcBef>
          <a:spcPct val="0"/>
        </a:spcBef>
        <a:spcAft>
          <a:spcPct val="0"/>
        </a:spcAft>
        <a:defRPr kumimoji="1" sz="4308">
          <a:solidFill>
            <a:schemeClr val="tx1"/>
          </a:solidFill>
          <a:latin typeface="Calibri" pitchFamily="34" charset="0"/>
          <a:ea typeface="ＭＳ Ｐゴシック" charset="-128"/>
        </a:defRPr>
      </a:lvl8pPr>
      <a:lvl9pPr marL="1790683" algn="ctr" rtl="0" eaLnBrk="1" fontAlgn="base" hangingPunct="1">
        <a:spcBef>
          <a:spcPct val="0"/>
        </a:spcBef>
        <a:spcAft>
          <a:spcPct val="0"/>
        </a:spcAft>
        <a:defRPr kumimoji="1" sz="4308">
          <a:solidFill>
            <a:schemeClr val="tx1"/>
          </a:solidFill>
          <a:latin typeface="Calibri" pitchFamily="34" charset="0"/>
          <a:ea typeface="ＭＳ Ｐゴシック" charset="-128"/>
        </a:defRPr>
      </a:lvl9pPr>
    </p:titleStyle>
    <p:bodyStyle>
      <a:lvl1pPr marL="335755" indent="-335755" algn="l" rtl="0" eaLnBrk="1" fontAlgn="base" hangingPunct="1">
        <a:spcBef>
          <a:spcPct val="20000"/>
        </a:spcBef>
        <a:spcAft>
          <a:spcPct val="0"/>
        </a:spcAft>
        <a:buFont typeface="Arial" charset="0"/>
        <a:buChar char="•"/>
        <a:defRPr kumimoji="1" sz="3133" kern="1200">
          <a:solidFill>
            <a:schemeClr val="tx1"/>
          </a:solidFill>
          <a:latin typeface="+mn-lt"/>
          <a:ea typeface="+mn-ea"/>
          <a:cs typeface="+mn-cs"/>
        </a:defRPr>
      </a:lvl1pPr>
      <a:lvl2pPr marL="727466" indent="-279794" algn="l" rtl="0" eaLnBrk="1" fontAlgn="base" hangingPunct="1">
        <a:spcBef>
          <a:spcPct val="20000"/>
        </a:spcBef>
        <a:spcAft>
          <a:spcPct val="0"/>
        </a:spcAft>
        <a:buFont typeface="Arial" charset="0"/>
        <a:buChar char="–"/>
        <a:defRPr kumimoji="1" sz="2742" kern="1200">
          <a:solidFill>
            <a:schemeClr val="tx1"/>
          </a:solidFill>
          <a:latin typeface="+mn-lt"/>
          <a:ea typeface="+mn-ea"/>
          <a:cs typeface="+mn-cs"/>
        </a:defRPr>
      </a:lvl2pPr>
      <a:lvl3pPr marL="1119177" indent="-223836" algn="l" rtl="0" eaLnBrk="1" fontAlgn="base" hangingPunct="1">
        <a:spcBef>
          <a:spcPct val="20000"/>
        </a:spcBef>
        <a:spcAft>
          <a:spcPct val="0"/>
        </a:spcAft>
        <a:buFont typeface="Arial" charset="0"/>
        <a:buChar char="•"/>
        <a:defRPr kumimoji="1" sz="2351" kern="1200">
          <a:solidFill>
            <a:schemeClr val="tx1"/>
          </a:solidFill>
          <a:latin typeface="+mn-lt"/>
          <a:ea typeface="+mn-ea"/>
          <a:cs typeface="+mn-cs"/>
        </a:defRPr>
      </a:lvl3pPr>
      <a:lvl4pPr marL="1566850" indent="-223836" algn="l" rtl="0" eaLnBrk="1" fontAlgn="base" hangingPunct="1">
        <a:spcBef>
          <a:spcPct val="20000"/>
        </a:spcBef>
        <a:spcAft>
          <a:spcPct val="0"/>
        </a:spcAft>
        <a:buFont typeface="Arial" charset="0"/>
        <a:buChar char="–"/>
        <a:defRPr kumimoji="1" sz="1959" kern="1200">
          <a:solidFill>
            <a:schemeClr val="tx1"/>
          </a:solidFill>
          <a:latin typeface="+mn-lt"/>
          <a:ea typeface="+mn-ea"/>
          <a:cs typeface="+mn-cs"/>
        </a:defRPr>
      </a:lvl4pPr>
      <a:lvl5pPr marL="2014519" indent="-223836" algn="l" rtl="0" eaLnBrk="1" fontAlgn="base" hangingPunct="1">
        <a:spcBef>
          <a:spcPct val="20000"/>
        </a:spcBef>
        <a:spcAft>
          <a:spcPct val="0"/>
        </a:spcAft>
        <a:buFont typeface="Arial" charset="0"/>
        <a:buChar char="»"/>
        <a:defRPr kumimoji="1" sz="1959" kern="1200">
          <a:solidFill>
            <a:schemeClr val="tx1"/>
          </a:solidFill>
          <a:latin typeface="+mn-lt"/>
          <a:ea typeface="+mn-ea"/>
          <a:cs typeface="+mn-cs"/>
        </a:defRPr>
      </a:lvl5pPr>
      <a:lvl6pPr marL="2462191" indent="-223836" algn="l" defTabSz="895344" rtl="0" eaLnBrk="1" latinLnBrk="0" hangingPunct="1">
        <a:spcBef>
          <a:spcPct val="20000"/>
        </a:spcBef>
        <a:buFont typeface="Arial" pitchFamily="34" charset="0"/>
        <a:buChar char="•"/>
        <a:defRPr kumimoji="1" sz="1959" kern="1200">
          <a:solidFill>
            <a:schemeClr val="tx1"/>
          </a:solidFill>
          <a:latin typeface="+mn-lt"/>
          <a:ea typeface="+mn-ea"/>
          <a:cs typeface="+mn-cs"/>
        </a:defRPr>
      </a:lvl6pPr>
      <a:lvl7pPr marL="2909864" indent="-223836" algn="l" defTabSz="895344" rtl="0" eaLnBrk="1" latinLnBrk="0" hangingPunct="1">
        <a:spcBef>
          <a:spcPct val="20000"/>
        </a:spcBef>
        <a:buFont typeface="Arial" pitchFamily="34" charset="0"/>
        <a:buChar char="•"/>
        <a:defRPr kumimoji="1" sz="1959" kern="1200">
          <a:solidFill>
            <a:schemeClr val="tx1"/>
          </a:solidFill>
          <a:latin typeface="+mn-lt"/>
          <a:ea typeface="+mn-ea"/>
          <a:cs typeface="+mn-cs"/>
        </a:defRPr>
      </a:lvl7pPr>
      <a:lvl8pPr marL="3357533" indent="-223836" algn="l" defTabSz="895344" rtl="0" eaLnBrk="1" latinLnBrk="0" hangingPunct="1">
        <a:spcBef>
          <a:spcPct val="20000"/>
        </a:spcBef>
        <a:buFont typeface="Arial" pitchFamily="34" charset="0"/>
        <a:buChar char="•"/>
        <a:defRPr kumimoji="1" sz="1959" kern="1200">
          <a:solidFill>
            <a:schemeClr val="tx1"/>
          </a:solidFill>
          <a:latin typeface="+mn-lt"/>
          <a:ea typeface="+mn-ea"/>
          <a:cs typeface="+mn-cs"/>
        </a:defRPr>
      </a:lvl8pPr>
      <a:lvl9pPr marL="3805205" indent="-223836" algn="l" defTabSz="895344" rtl="0" eaLnBrk="1" latinLnBrk="0" hangingPunct="1">
        <a:spcBef>
          <a:spcPct val="20000"/>
        </a:spcBef>
        <a:buFont typeface="Arial" pitchFamily="34" charset="0"/>
        <a:buChar char="•"/>
        <a:defRPr kumimoji="1" sz="1959" kern="1200">
          <a:solidFill>
            <a:schemeClr val="tx1"/>
          </a:solidFill>
          <a:latin typeface="+mn-lt"/>
          <a:ea typeface="+mn-ea"/>
          <a:cs typeface="+mn-cs"/>
        </a:defRPr>
      </a:lvl9pPr>
    </p:bodyStyle>
    <p:otherStyle>
      <a:defPPr>
        <a:defRPr lang="ja-JP"/>
      </a:defPPr>
      <a:lvl1pPr marL="0" algn="l" defTabSz="895344" rtl="0" eaLnBrk="1" latinLnBrk="0" hangingPunct="1">
        <a:defRPr kumimoji="1" sz="1765" kern="1200">
          <a:solidFill>
            <a:schemeClr val="tx1"/>
          </a:solidFill>
          <a:latin typeface="+mn-lt"/>
          <a:ea typeface="+mn-ea"/>
          <a:cs typeface="+mn-cs"/>
        </a:defRPr>
      </a:lvl1pPr>
      <a:lvl2pPr marL="447669" algn="l" defTabSz="895344" rtl="0" eaLnBrk="1" latinLnBrk="0" hangingPunct="1">
        <a:defRPr kumimoji="1" sz="1765" kern="1200">
          <a:solidFill>
            <a:schemeClr val="tx1"/>
          </a:solidFill>
          <a:latin typeface="+mn-lt"/>
          <a:ea typeface="+mn-ea"/>
          <a:cs typeface="+mn-cs"/>
        </a:defRPr>
      </a:lvl2pPr>
      <a:lvl3pPr marL="895344" algn="l" defTabSz="895344" rtl="0" eaLnBrk="1" latinLnBrk="0" hangingPunct="1">
        <a:defRPr kumimoji="1" sz="1765" kern="1200">
          <a:solidFill>
            <a:schemeClr val="tx1"/>
          </a:solidFill>
          <a:latin typeface="+mn-lt"/>
          <a:ea typeface="+mn-ea"/>
          <a:cs typeface="+mn-cs"/>
        </a:defRPr>
      </a:lvl3pPr>
      <a:lvl4pPr marL="1343014" algn="l" defTabSz="895344" rtl="0" eaLnBrk="1" latinLnBrk="0" hangingPunct="1">
        <a:defRPr kumimoji="1" sz="1765" kern="1200">
          <a:solidFill>
            <a:schemeClr val="tx1"/>
          </a:solidFill>
          <a:latin typeface="+mn-lt"/>
          <a:ea typeface="+mn-ea"/>
          <a:cs typeface="+mn-cs"/>
        </a:defRPr>
      </a:lvl4pPr>
      <a:lvl5pPr marL="1790683" algn="l" defTabSz="895344" rtl="0" eaLnBrk="1" latinLnBrk="0" hangingPunct="1">
        <a:defRPr kumimoji="1" sz="1765" kern="1200">
          <a:solidFill>
            <a:schemeClr val="tx1"/>
          </a:solidFill>
          <a:latin typeface="+mn-lt"/>
          <a:ea typeface="+mn-ea"/>
          <a:cs typeface="+mn-cs"/>
        </a:defRPr>
      </a:lvl5pPr>
      <a:lvl6pPr marL="2238355" algn="l" defTabSz="895344" rtl="0" eaLnBrk="1" latinLnBrk="0" hangingPunct="1">
        <a:defRPr kumimoji="1" sz="1765" kern="1200">
          <a:solidFill>
            <a:schemeClr val="tx1"/>
          </a:solidFill>
          <a:latin typeface="+mn-lt"/>
          <a:ea typeface="+mn-ea"/>
          <a:cs typeface="+mn-cs"/>
        </a:defRPr>
      </a:lvl6pPr>
      <a:lvl7pPr marL="2686028" algn="l" defTabSz="895344" rtl="0" eaLnBrk="1" latinLnBrk="0" hangingPunct="1">
        <a:defRPr kumimoji="1" sz="1765" kern="1200">
          <a:solidFill>
            <a:schemeClr val="tx1"/>
          </a:solidFill>
          <a:latin typeface="+mn-lt"/>
          <a:ea typeface="+mn-ea"/>
          <a:cs typeface="+mn-cs"/>
        </a:defRPr>
      </a:lvl7pPr>
      <a:lvl8pPr marL="3133697" algn="l" defTabSz="895344" rtl="0" eaLnBrk="1" latinLnBrk="0" hangingPunct="1">
        <a:defRPr kumimoji="1" sz="1765" kern="1200">
          <a:solidFill>
            <a:schemeClr val="tx1"/>
          </a:solidFill>
          <a:latin typeface="+mn-lt"/>
          <a:ea typeface="+mn-ea"/>
          <a:cs typeface="+mn-cs"/>
        </a:defRPr>
      </a:lvl8pPr>
      <a:lvl9pPr marL="3581369" algn="l" defTabSz="895344" rtl="0" eaLnBrk="1" latinLnBrk="0" hangingPunct="1">
        <a:defRPr kumimoji="1"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C0C42-3FC7-B564-C977-4AA7DB2EAB0F}"/>
            </a:ext>
          </a:extLst>
        </p:cNvPr>
        <p:cNvGrpSpPr/>
        <p:nvPr/>
      </p:nvGrpSpPr>
      <p:grpSpPr>
        <a:xfrm>
          <a:off x="0" y="0"/>
          <a:ext cx="0" cy="0"/>
          <a:chOff x="0" y="0"/>
          <a:chExt cx="0" cy="0"/>
        </a:xfrm>
      </p:grpSpPr>
      <p:pic>
        <p:nvPicPr>
          <p:cNvPr id="3" name="図 2" descr="花瓶に入った植物&#10;&#10;低い精度で自動的に生成された説明">
            <a:extLst>
              <a:ext uri="{FF2B5EF4-FFF2-40B4-BE49-F238E27FC236}">
                <a16:creationId xmlns:a16="http://schemas.microsoft.com/office/drawing/2014/main" id="{AC19173D-0F65-2573-6FA1-CF86DCFEBADB}"/>
              </a:ext>
            </a:extLst>
          </p:cNvPr>
          <p:cNvPicPr>
            <a:picLocks noChangeAspect="1"/>
          </p:cNvPicPr>
          <p:nvPr/>
        </p:nvPicPr>
        <p:blipFill rotWithShape="1">
          <a:blip r:embed="rId3">
            <a:duotone>
              <a:schemeClr val="accent5">
                <a:shade val="45000"/>
                <a:satMod val="135000"/>
              </a:schemeClr>
              <a:prstClr val="white"/>
            </a:duotone>
            <a:extLst>
              <a:ext uri="{28A0092B-C50C-407E-A947-70E740481C1C}">
                <a14:useLocalDpi xmlns:a14="http://schemas.microsoft.com/office/drawing/2010/main" val="0"/>
              </a:ext>
            </a:extLst>
          </a:blip>
          <a:srcRect b="48236"/>
          <a:stretch/>
        </p:blipFill>
        <p:spPr>
          <a:xfrm>
            <a:off x="-1" y="0"/>
            <a:ext cx="6858001" cy="6034923"/>
          </a:xfrm>
          <a:prstGeom prst="rect">
            <a:avLst/>
          </a:prstGeom>
        </p:spPr>
      </p:pic>
      <p:pic>
        <p:nvPicPr>
          <p:cNvPr id="31" name="図 30" descr="白いドレスを着た女性&#10;&#10;自動的に生成された説明">
            <a:extLst>
              <a:ext uri="{FF2B5EF4-FFF2-40B4-BE49-F238E27FC236}">
                <a16:creationId xmlns:a16="http://schemas.microsoft.com/office/drawing/2014/main" id="{154B7173-6C99-DF2D-8695-51D1F693B2E4}"/>
              </a:ext>
            </a:extLst>
          </p:cNvPr>
          <p:cNvPicPr>
            <a:picLocks noChangeAspect="1"/>
          </p:cNvPicPr>
          <p:nvPr/>
        </p:nvPicPr>
        <p:blipFill rotWithShape="1">
          <a:blip r:embed="rId4">
            <a:extLst>
              <a:ext uri="{28A0092B-C50C-407E-A947-70E740481C1C}">
                <a14:useLocalDpi xmlns:a14="http://schemas.microsoft.com/office/drawing/2010/main" val="0"/>
              </a:ext>
            </a:extLst>
          </a:blip>
          <a:srcRect r="12604"/>
          <a:stretch/>
        </p:blipFill>
        <p:spPr>
          <a:xfrm>
            <a:off x="2461598" y="966704"/>
            <a:ext cx="4526238" cy="3455370"/>
          </a:xfrm>
          <a:prstGeom prst="rect">
            <a:avLst/>
          </a:prstGeom>
          <a:ln>
            <a:noFill/>
          </a:ln>
          <a:effectLst>
            <a:softEdge rad="112500"/>
          </a:effectLst>
        </p:spPr>
      </p:pic>
      <p:sp>
        <p:nvSpPr>
          <p:cNvPr id="4" name="正方形/長方形 3">
            <a:extLst>
              <a:ext uri="{FF2B5EF4-FFF2-40B4-BE49-F238E27FC236}">
                <a16:creationId xmlns:a16="http://schemas.microsoft.com/office/drawing/2014/main" id="{D64BB672-963A-5118-D162-9EC54495C9E5}"/>
              </a:ext>
            </a:extLst>
          </p:cNvPr>
          <p:cNvSpPr/>
          <p:nvPr/>
        </p:nvSpPr>
        <p:spPr>
          <a:xfrm>
            <a:off x="267745" y="6421485"/>
            <a:ext cx="6173097" cy="2203923"/>
          </a:xfrm>
          <a:prstGeom prst="rect">
            <a:avLst/>
          </a:prstGeom>
          <a:solidFill>
            <a:srgbClr val="FFF9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26EED72C-AC24-F349-545A-828CC561327E}"/>
              </a:ext>
            </a:extLst>
          </p:cNvPr>
          <p:cNvSpPr/>
          <p:nvPr/>
        </p:nvSpPr>
        <p:spPr>
          <a:xfrm>
            <a:off x="-395" y="5773413"/>
            <a:ext cx="6867477" cy="546614"/>
          </a:xfrm>
          <a:prstGeom prst="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あなたは以下のようなお悩みや不安がありませんか？</a:t>
            </a:r>
          </a:p>
        </p:txBody>
      </p:sp>
      <p:pic>
        <p:nvPicPr>
          <p:cNvPr id="32" name="図 31">
            <a:extLst>
              <a:ext uri="{FF2B5EF4-FFF2-40B4-BE49-F238E27FC236}">
                <a16:creationId xmlns:a16="http://schemas.microsoft.com/office/drawing/2014/main" id="{07209B22-07E2-31A6-E8D8-628BD14BD96B}"/>
              </a:ext>
            </a:extLst>
          </p:cNvPr>
          <p:cNvPicPr>
            <a:picLocks noChangeAspect="1"/>
          </p:cNvPicPr>
          <p:nvPr/>
        </p:nvPicPr>
        <p:blipFill>
          <a:blip r:embed="rId5"/>
          <a:stretch>
            <a:fillRect/>
          </a:stretch>
        </p:blipFill>
        <p:spPr>
          <a:xfrm>
            <a:off x="5212829" y="8239261"/>
            <a:ext cx="1479935" cy="1505189"/>
          </a:xfrm>
          <a:prstGeom prst="rect">
            <a:avLst/>
          </a:prstGeom>
        </p:spPr>
      </p:pic>
      <p:pic>
        <p:nvPicPr>
          <p:cNvPr id="75" name="図 74" descr="ブラインド, 建物, コンピュータ が含まれている画像&#10;&#10;自動的に生成された説明">
            <a:extLst>
              <a:ext uri="{FF2B5EF4-FFF2-40B4-BE49-F238E27FC236}">
                <a16:creationId xmlns:a16="http://schemas.microsoft.com/office/drawing/2014/main" id="{21193D33-D19D-45B4-6445-253DCBCDEBD9}"/>
              </a:ext>
            </a:extLst>
          </p:cNvPr>
          <p:cNvPicPr>
            <a:picLocks noChangeAspect="1"/>
          </p:cNvPicPr>
          <p:nvPr/>
        </p:nvPicPr>
        <p:blipFill rotWithShape="1">
          <a:blip r:embed="rId6" cstate="print">
            <a:extLst>
              <a:ext uri="{BEBA8EAE-BF5A-486C-A8C5-ECC9F3942E4B}">
                <a14:imgProps xmlns:a14="http://schemas.microsoft.com/office/drawing/2010/main">
                  <a14:imgLayer r:embed="rId7">
                    <a14:imgEffect>
                      <a14:colorTemperature colorTemp="11200"/>
                    </a14:imgEffect>
                    <a14:imgEffect>
                      <a14:brightnessContrast bright="-20000" contrast="-40000"/>
                    </a14:imgEffect>
                  </a14:imgLayer>
                </a14:imgProps>
              </a:ext>
              <a:ext uri="{28A0092B-C50C-407E-A947-70E740481C1C}">
                <a14:useLocalDpi xmlns:a14="http://schemas.microsoft.com/office/drawing/2010/main" val="0"/>
              </a:ext>
            </a:extLst>
          </a:blip>
          <a:srcRect/>
          <a:stretch/>
        </p:blipFill>
        <p:spPr>
          <a:xfrm>
            <a:off x="456585" y="9230922"/>
            <a:ext cx="3946782" cy="546614"/>
          </a:xfrm>
          <a:prstGeom prst="rect">
            <a:avLst/>
          </a:prstGeom>
        </p:spPr>
      </p:pic>
      <p:sp>
        <p:nvSpPr>
          <p:cNvPr id="76" name="テキスト ボックス 75">
            <a:extLst>
              <a:ext uri="{FF2B5EF4-FFF2-40B4-BE49-F238E27FC236}">
                <a16:creationId xmlns:a16="http://schemas.microsoft.com/office/drawing/2014/main" id="{43D9724E-6E14-A422-34A1-51815A08A301}"/>
              </a:ext>
            </a:extLst>
          </p:cNvPr>
          <p:cNvSpPr txBox="1"/>
          <p:nvPr/>
        </p:nvSpPr>
        <p:spPr>
          <a:xfrm>
            <a:off x="554746" y="8757961"/>
            <a:ext cx="4308207" cy="553998"/>
          </a:xfrm>
          <a:prstGeom prst="rect">
            <a:avLst/>
          </a:prstGeom>
          <a:noFill/>
        </p:spPr>
        <p:txBody>
          <a:bodyPr wrap="square">
            <a:spAutoFit/>
          </a:body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1" lang="ja-JP" altLang="en-US" sz="14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もし１つでも当てはまれば、この勉強会で</a:t>
            </a:r>
            <a:br>
              <a:rPr kumimoji="1" lang="en-US" altLang="ja-JP" sz="14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“お金の不安”がスッキリ解消</a:t>
            </a:r>
            <a:r>
              <a:rPr kumimoji="1" lang="ja-JP" altLang="en-US" sz="14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できます！</a:t>
            </a:r>
            <a:endParaRPr kumimoji="1" lang="en-US" altLang="ja-JP" sz="14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7" name="テキスト ボックス 76">
            <a:extLst>
              <a:ext uri="{FF2B5EF4-FFF2-40B4-BE49-F238E27FC236}">
                <a16:creationId xmlns:a16="http://schemas.microsoft.com/office/drawing/2014/main" id="{04F41A8C-0AA3-F911-9A51-03BFB517528C}"/>
              </a:ext>
            </a:extLst>
          </p:cNvPr>
          <p:cNvSpPr txBox="1"/>
          <p:nvPr/>
        </p:nvSpPr>
        <p:spPr>
          <a:xfrm>
            <a:off x="963449" y="9365558"/>
            <a:ext cx="3517583" cy="338554"/>
          </a:xfrm>
          <a:prstGeom prst="rect">
            <a:avLst/>
          </a:prstGeom>
          <a:noFill/>
        </p:spPr>
        <p:txBody>
          <a:bodyPr wrap="square">
            <a:spAutoFit/>
          </a:bodyPr>
          <a:lstStyle/>
          <a:p>
            <a:pPr marL="0" marR="0" lvl="0" indent="0" algn="l" defTabSz="986938" rtl="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詳しくは</a:t>
            </a:r>
            <a:r>
              <a:rPr kumimoji="0" lang="ja-JP" altLang="en-US" sz="1600" b="1" i="0" u="none" strike="noStrike" kern="0" cap="none" spc="0" normalizeH="0" baseline="0" noProof="0" dirty="0">
                <a:ln>
                  <a:noFill/>
                </a:ln>
                <a:solidFill>
                  <a:srgbClr val="FFC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裏面</a:t>
            </a:r>
            <a:r>
              <a:rPr kumimoji="0" lang="ja-JP" altLang="en-US" sz="16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をご覧ください</a:t>
            </a:r>
            <a:endParaRPr kumimoji="0" lang="en-US" altLang="ja-JP" sz="16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BD24EE8F-B5C3-8C38-4B7A-16BD701F8B1D}"/>
              </a:ext>
            </a:extLst>
          </p:cNvPr>
          <p:cNvSpPr txBox="1"/>
          <p:nvPr/>
        </p:nvSpPr>
        <p:spPr>
          <a:xfrm>
            <a:off x="532717" y="6510355"/>
            <a:ext cx="6057537" cy="2031325"/>
          </a:xfrm>
          <a:prstGeom prst="rect">
            <a:avLst/>
          </a:prstGeom>
          <a:noFill/>
        </p:spPr>
        <p:txBody>
          <a:bodyPr wrap="square" rtlCol="0">
            <a:spAutoFit/>
          </a:body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0" lang="ja-JP" altLang="en-US" sz="1200" b="0" i="0" u="none" strike="noStrike" kern="0" cap="none" spc="0" normalizeH="0" baseline="0" noProof="0" dirty="0">
                <a:ln>
                  <a:noFill/>
                </a:ln>
                <a:solidFill>
                  <a:srgbClr val="9BBB59">
                    <a:lumMod val="75000"/>
                  </a:srgbClr>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貯蓄は増やしたいけど、節約や我慢はしたくない</a:t>
            </a:r>
            <a:endParaRPr kumimoji="1" lang="en-US" altLang="ja-JP"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defRPr/>
            </a:pPr>
            <a:r>
              <a:rPr kumimoji="0" lang="ja-JP" altLang="en-US" sz="1200" kern="0" dirty="0">
                <a:solidFill>
                  <a:srgbClr val="9BBB59">
                    <a:lumMod val="75000"/>
                  </a:srgbClr>
                </a:solidFill>
                <a:latin typeface="メイリオ" panose="020B0604030504040204" pitchFamily="50" charset="-128"/>
                <a:ea typeface="メイリオ" panose="020B0604030504040204" pitchFamily="50" charset="-128"/>
              </a:rPr>
              <a:t>✅ </a:t>
            </a:r>
            <a:r>
              <a:rPr lang="ja-JP" altLang="en-US" sz="1200" dirty="0">
                <a:solidFill>
                  <a:srgbClr val="00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教育費はいくら必要？自分たちの老後は？年金は一体いくらもらえるの？</a:t>
            </a: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ja-JP" altLang="en-US" sz="1200" b="0" i="0" u="none" strike="noStrike" kern="0" cap="none" spc="0" normalizeH="0" baseline="0" noProof="0" dirty="0">
                <a:ln>
                  <a:noFill/>
                </a:ln>
                <a:solidFill>
                  <a:srgbClr val="9BBB59">
                    <a:lumMod val="75000"/>
                  </a:srgbClr>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今は何とかなっているけど、将来に対しては漠然と不安</a:t>
            </a: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ja-JP" altLang="en-US" sz="1200" b="0" i="0" u="none" strike="noStrike" kern="0" cap="none" spc="0" normalizeH="0" baseline="0" noProof="0" dirty="0">
                <a:ln>
                  <a:noFill/>
                </a:ln>
                <a:solidFill>
                  <a:srgbClr val="9BBB59">
                    <a:lumMod val="75000"/>
                  </a:srgbClr>
                </a:solidFill>
                <a:effectLst/>
                <a:uLnTx/>
                <a:uFillTx/>
                <a:latin typeface="メイリオ" panose="020B0604030504040204" pitchFamily="50" charset="-128"/>
                <a:ea typeface="メイリオ" panose="020B0604030504040204" pitchFamily="50" charset="-128"/>
                <a:cs typeface="+mn-cs"/>
              </a:rPr>
              <a:t>✅</a:t>
            </a:r>
            <a:r>
              <a:rPr kumimoji="0" lang="en-US" altLang="ja-JP" sz="1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r>
              <a:rPr kumimoji="1" lang="ja-JP" altLang="en-US"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新</a:t>
            </a:r>
            <a:r>
              <a:rPr kumimoji="1" lang="en-US" altLang="ja-JP"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NISA</a:t>
            </a:r>
            <a:r>
              <a:rPr kumimoji="1" lang="ja-JP" altLang="en-US"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iDeCo</a:t>
            </a:r>
            <a:r>
              <a:rPr kumimoji="1" lang="ja-JP" altLang="en-US"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？言葉は聞くけど何が自分に合っているのか</a:t>
            </a:r>
            <a:br>
              <a:rPr kumimoji="1" lang="en-US" altLang="ja-JP"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　  よくわからない</a:t>
            </a:r>
            <a:endParaRPr kumimoji="1" lang="en-US" altLang="ja-JP"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ja-JP" altLang="en-US" sz="1200" b="0" i="0" u="none" strike="noStrike" kern="0" cap="none" spc="0" normalizeH="0" baseline="0" noProof="0" dirty="0">
                <a:ln>
                  <a:noFill/>
                </a:ln>
                <a:solidFill>
                  <a:srgbClr val="9BBB59">
                    <a:lumMod val="75000"/>
                  </a:srgbClr>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r>
              <a:rPr kumimoji="0" lang="ja-JP" altLang="en-US" sz="1200" b="0"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子育て</a:t>
            </a:r>
            <a:r>
              <a:rPr kumimoji="0" lang="en-US" altLang="ja-JP" sz="1200" b="0"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0" lang="ja-JP" altLang="en-US" sz="1200" b="0"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家事</a:t>
            </a:r>
            <a:r>
              <a:rPr kumimoji="0" lang="en-US" altLang="ja-JP" sz="1200" b="0"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0" lang="ja-JP" altLang="en-US" sz="1200" b="0"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仕事に忙しくてお金のことが後回しになっている</a:t>
            </a:r>
            <a:endParaRPr kumimoji="0" lang="en-US" altLang="ja-JP" sz="1200" b="0"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ja-JP" altLang="en-US" sz="1200" b="0" i="0" u="none" strike="noStrike" kern="0" cap="none" spc="0" normalizeH="0" baseline="0" noProof="0" dirty="0">
                <a:ln>
                  <a:noFill/>
                </a:ln>
                <a:solidFill>
                  <a:srgbClr val="9BBB59">
                    <a:lumMod val="75000"/>
                  </a:srgbClr>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r>
              <a:rPr kumimoji="0" lang="ja-JP" altLang="en-US" sz="1200" b="0"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貯蓄はしたいけど、何から手をつけていいかわからない</a:t>
            </a: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ja-JP" altLang="en-US" sz="1200" b="0" i="0" u="none" strike="noStrike" kern="0" cap="none" spc="0" normalizeH="0" baseline="0" noProof="0" dirty="0">
                <a:ln>
                  <a:noFill/>
                </a:ln>
                <a:solidFill>
                  <a:srgbClr val="9BBB59">
                    <a:lumMod val="75000"/>
                  </a:srgbClr>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それなりに貯蓄をしているつもりだけど、何となく不安</a:t>
            </a:r>
            <a:endParaRPr kumimoji="1" lang="en-US" altLang="ja-JP" sz="1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a:extLst>
              <a:ext uri="{FF2B5EF4-FFF2-40B4-BE49-F238E27FC236}">
                <a16:creationId xmlns:a16="http://schemas.microsoft.com/office/drawing/2014/main" id="{0DEA0671-DA35-57FC-6FFF-B20A67D803D2}"/>
              </a:ext>
            </a:extLst>
          </p:cNvPr>
          <p:cNvSpPr txBox="1"/>
          <p:nvPr/>
        </p:nvSpPr>
        <p:spPr>
          <a:xfrm>
            <a:off x="478072" y="2048058"/>
            <a:ext cx="4326228" cy="646331"/>
          </a:xfrm>
          <a:prstGeom prst="rect">
            <a:avLst/>
          </a:prstGeom>
          <a:noFill/>
        </p:spPr>
        <p:txBody>
          <a:bodyPr wrap="square">
            <a:spAutoFit/>
          </a:bodyPr>
          <a:lstStyle/>
          <a:p>
            <a:pPr marL="0" marR="0" lvl="0" indent="0" algn="l" defTabSz="986938" rtl="0" eaLnBrk="1" fontAlgn="base" latinLnBrk="0" hangingPunct="1">
              <a:lnSpc>
                <a:spcPct val="100000"/>
              </a:lnSpc>
              <a:spcBef>
                <a:spcPct val="0"/>
              </a:spcBef>
              <a:spcAft>
                <a:spcPct val="0"/>
              </a:spcAft>
              <a:buClrTx/>
              <a:buSzTx/>
              <a:buFontTx/>
              <a:buNone/>
              <a:tabLst/>
              <a:defRPr/>
            </a:pPr>
            <a:r>
              <a:rPr kumimoji="0" lang="ja-JP" altLang="en-US" sz="3400" b="1" i="0" u="none" strike="noStrike" kern="0" cap="none" spc="0" normalizeH="0" baseline="0" noProof="0" dirty="0">
                <a:ln>
                  <a:noFill/>
                </a:ln>
                <a:solidFill>
                  <a:srgbClr val="C000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教育費</a:t>
            </a:r>
            <a:r>
              <a:rPr kumimoji="0" lang="ja-JP" altLang="en-US" sz="2400" b="0" i="0" u="none" strike="noStrike" kern="0" cap="none" spc="0" normalizeH="0" baseline="0" noProof="0" dirty="0">
                <a:ln>
                  <a:noFill/>
                </a:ln>
                <a:solidFill>
                  <a:srgbClr val="C000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や</a:t>
            </a:r>
            <a:r>
              <a:rPr kumimoji="0" lang="ja-JP" altLang="en-US" sz="3400" b="1" i="0" u="none" strike="noStrike" kern="0" cap="none" spc="0" normalizeH="0" baseline="0" noProof="0" dirty="0">
                <a:ln>
                  <a:noFill/>
                </a:ln>
                <a:solidFill>
                  <a:srgbClr val="C000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老後資金</a:t>
            </a:r>
            <a:r>
              <a:rPr kumimoji="0" lang="ja-JP" altLang="en-US" sz="2400" b="0" i="0" u="none" strike="noStrike" kern="0" cap="none" spc="0" normalizeH="0" baseline="0" noProof="0" dirty="0">
                <a:ln>
                  <a:noFill/>
                </a:ln>
                <a:solidFill>
                  <a:srgbClr val="C000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を</a:t>
            </a:r>
            <a:r>
              <a:rPr kumimoji="0" lang="ja-JP" altLang="en-US" sz="3600" b="1" i="0" u="none" strike="noStrike" kern="0" cap="none" spc="0" normalizeH="0" baseline="0" noProof="0" dirty="0">
                <a:ln>
                  <a:noFill/>
                </a:ln>
                <a:solidFill>
                  <a:srgbClr val="C000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endParaRPr kumimoji="0" lang="en-US" altLang="ja-JP" sz="3600" b="1" i="0" u="none" strike="noStrike" kern="0" cap="none" spc="0" normalizeH="0" baseline="0" noProof="0" dirty="0">
              <a:ln>
                <a:noFill/>
              </a:ln>
              <a:solidFill>
                <a:srgbClr val="C000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a:extLst>
              <a:ext uri="{FF2B5EF4-FFF2-40B4-BE49-F238E27FC236}">
                <a16:creationId xmlns:a16="http://schemas.microsoft.com/office/drawing/2014/main" id="{A7ABC52B-4800-CFFC-AE63-2E912A5AD408}"/>
              </a:ext>
            </a:extLst>
          </p:cNvPr>
          <p:cNvSpPr txBox="1"/>
          <p:nvPr/>
        </p:nvSpPr>
        <p:spPr>
          <a:xfrm>
            <a:off x="496093" y="1590479"/>
            <a:ext cx="3431499" cy="523220"/>
          </a:xfrm>
          <a:prstGeom prst="rect">
            <a:avLst/>
          </a:prstGeom>
          <a:noFill/>
        </p:spPr>
        <p:txBody>
          <a:bodyPr wrap="square">
            <a:spAutoFit/>
          </a:bodyPr>
          <a:lstStyle/>
          <a:p>
            <a:pPr marL="0" marR="0" lvl="0" indent="0" algn="l" defTabSz="986938" rtl="0" eaLnBrk="1" fontAlgn="base" latinLnBrk="0" hangingPunct="1">
              <a:lnSpc>
                <a:spcPct val="100000"/>
              </a:lnSpc>
              <a:spcBef>
                <a:spcPct val="0"/>
              </a:spcBef>
              <a:spcAft>
                <a:spcPct val="0"/>
              </a:spcAft>
              <a:buClrTx/>
              <a:buSzTx/>
              <a:buFontTx/>
              <a:buNone/>
              <a:tabLst/>
              <a:defRPr/>
            </a:pPr>
            <a:r>
              <a:rPr kumimoji="0" lang="ja-JP" altLang="en-US" sz="2800" b="1" i="0" u="none" strike="noStrike" kern="0" cap="none" spc="0" normalizeH="0" baseline="0" noProof="0" dirty="0">
                <a:ln>
                  <a:noFill/>
                </a:ln>
                <a:solidFill>
                  <a:srgbClr val="FF66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家計</a:t>
            </a:r>
            <a:r>
              <a:rPr kumimoji="0" lang="ja-JP" altLang="en-US" sz="2000" b="0" i="0" u="none" strike="noStrike" kern="0" cap="none" spc="0" normalizeH="0" baseline="0" noProof="0" dirty="0">
                <a:ln>
                  <a:noFill/>
                </a:ln>
                <a:solidFill>
                  <a:srgbClr val="FF66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に</a:t>
            </a:r>
            <a:r>
              <a:rPr kumimoji="0" lang="ja-JP" altLang="en-US" sz="2800" b="1" i="0" u="none" strike="noStrike" kern="0" cap="none" spc="0" normalizeH="0" baseline="0" noProof="0" dirty="0">
                <a:ln>
                  <a:noFill/>
                </a:ln>
                <a:solidFill>
                  <a:srgbClr val="FF66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ムリ</a:t>
            </a:r>
            <a:r>
              <a:rPr kumimoji="0" lang="ja-JP" altLang="en-US" sz="2000" b="0" i="0" u="none" strike="noStrike" kern="0" cap="none" spc="0" normalizeH="0" baseline="0" noProof="0" dirty="0">
                <a:ln>
                  <a:noFill/>
                </a:ln>
                <a:solidFill>
                  <a:srgbClr val="FF66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せず</a:t>
            </a:r>
            <a:endParaRPr kumimoji="0" lang="en-US" altLang="ja-JP" sz="1400" b="1" i="0" u="none" strike="noStrike" kern="0" cap="none" spc="0" normalizeH="0" baseline="0" noProof="0" dirty="0">
              <a:ln>
                <a:noFill/>
              </a:ln>
              <a:solidFill>
                <a:prstClr val="black"/>
              </a:solidFill>
              <a:effectLst>
                <a:glow rad="165100">
                  <a:prstClr val="white"/>
                </a:glow>
              </a:effectLst>
              <a:uLnTx/>
              <a:uFillTx/>
              <a:latin typeface="メイリオ" panose="020B0604030504040204" pitchFamily="50" charset="-128"/>
              <a:ea typeface="メイリオ" panose="020B0604030504040204" pitchFamily="50" charset="-128"/>
              <a:cs typeface="+mn-cs"/>
            </a:endParaRPr>
          </a:p>
        </p:txBody>
      </p:sp>
      <p:sp>
        <p:nvSpPr>
          <p:cNvPr id="12" name="スクロール: 横 11">
            <a:extLst>
              <a:ext uri="{FF2B5EF4-FFF2-40B4-BE49-F238E27FC236}">
                <a16:creationId xmlns:a16="http://schemas.microsoft.com/office/drawing/2014/main" id="{6CE6D896-243E-9923-FED8-2F4F1F0EA30B}"/>
              </a:ext>
            </a:extLst>
          </p:cNvPr>
          <p:cNvSpPr/>
          <p:nvPr/>
        </p:nvSpPr>
        <p:spPr>
          <a:xfrm>
            <a:off x="418467" y="4367623"/>
            <a:ext cx="6057536" cy="1197393"/>
          </a:xfrm>
          <a:prstGeom prst="horizontalScroll">
            <a:avLst>
              <a:gd name="adj" fmla="val 6255"/>
            </a:avLst>
          </a:prstGeom>
          <a:solidFill>
            <a:sysClr val="window" lastClr="FFFFFF"/>
          </a:solidFill>
          <a:ln w="3175" cap="flat" cmpd="sng" algn="ctr">
            <a:solidFill>
              <a:srgbClr val="F79646"/>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3" name="テキスト ボックス 12">
            <a:extLst>
              <a:ext uri="{FF2B5EF4-FFF2-40B4-BE49-F238E27FC236}">
                <a16:creationId xmlns:a16="http://schemas.microsoft.com/office/drawing/2014/main" id="{5E87FB4C-8665-1BA0-44FB-B7F3D7F8223E}"/>
              </a:ext>
            </a:extLst>
          </p:cNvPr>
          <p:cNvSpPr txBox="1"/>
          <p:nvPr/>
        </p:nvSpPr>
        <p:spPr>
          <a:xfrm>
            <a:off x="1830644" y="4832756"/>
            <a:ext cx="4716483" cy="707886"/>
          </a:xfrm>
          <a:prstGeom prst="rect">
            <a:avLst/>
          </a:prstGeom>
          <a:noFill/>
        </p:spPr>
        <p:txBody>
          <a:bodyPr wrap="square" rtlCol="0" anchor="ctr">
            <a:spAutoFit/>
          </a:bodyPr>
          <a:lstStyle/>
          <a:p>
            <a:pPr marL="0" marR="0" lvl="0" indent="0" algn="ctr" defTabSz="914400" rtl="0" eaLnBrk="1" fontAlgn="base" latinLnBrk="0" hangingPunct="1">
              <a:lnSpc>
                <a:spcPct val="100000"/>
              </a:lnSpc>
              <a:spcBef>
                <a:spcPts val="1000"/>
              </a:spcBef>
              <a:spcAft>
                <a:spcPct val="0"/>
              </a:spcAft>
              <a:buClrTx/>
              <a:buSzTx/>
              <a:buFontTx/>
              <a:buNone/>
              <a:tabLst/>
              <a:defRPr/>
            </a:pPr>
            <a:r>
              <a:rPr kumimoji="1" lang="ja-JP" altLang="en-US" sz="4000" b="1" i="0" u="none" strike="noStrike" kern="100" cap="none" spc="-150" normalizeH="0" baseline="0" noProof="0" dirty="0">
                <a:ln>
                  <a:noFill/>
                </a:ln>
                <a:solidFill>
                  <a:srgbClr val="E94C05"/>
                </a:solidFill>
                <a:effectLst>
                  <a:glow rad="152400">
                    <a:prstClr val="white"/>
                  </a:glow>
                  <a:outerShdw blurRad="38100" dist="38100" dir="2700000" algn="tl">
                    <a:srgbClr val="000000">
                      <a:alpha val="43137"/>
                    </a:srgbClr>
                  </a:outerShdw>
                </a:effectLst>
                <a:uLnTx/>
                <a:uFillTx/>
                <a:latin typeface="游明朝" panose="02020400000000000000" pitchFamily="18" charset="-128"/>
                <a:ea typeface="メイリオ" panose="020B0604030504040204" pitchFamily="50" charset="-128"/>
                <a:cs typeface="Times New Roman" panose="02020603050405020304" pitchFamily="18" charset="0"/>
              </a:rPr>
              <a:t>年金</a:t>
            </a:r>
            <a:r>
              <a:rPr kumimoji="1" lang="ja-JP" altLang="en-US" sz="2800" b="1" i="0" u="none" strike="noStrike" kern="100" cap="none" spc="-150" normalizeH="0" baseline="0" noProof="0" dirty="0">
                <a:ln>
                  <a:noFill/>
                </a:ln>
                <a:solidFill>
                  <a:srgbClr val="E94C05"/>
                </a:solidFill>
                <a:effectLst>
                  <a:glow rad="152400">
                    <a:prstClr val="white"/>
                  </a:glow>
                  <a:outerShdw blurRad="38100" dist="38100" dir="2700000" algn="tl">
                    <a:srgbClr val="000000">
                      <a:alpha val="43137"/>
                    </a:srgbClr>
                  </a:outerShdw>
                </a:effectLst>
                <a:uLnTx/>
                <a:uFillTx/>
                <a:latin typeface="游明朝" panose="02020400000000000000" pitchFamily="18" charset="-128"/>
                <a:ea typeface="メイリオ" panose="020B0604030504040204" pitchFamily="50" charset="-128"/>
                <a:cs typeface="Times New Roman" panose="02020603050405020304" pitchFamily="18" charset="0"/>
              </a:rPr>
              <a:t>と</a:t>
            </a:r>
            <a:r>
              <a:rPr kumimoji="1" lang="ja-JP" altLang="en-US" sz="4000" b="1" i="0" u="none" strike="noStrike" kern="100" cap="none" spc="-150" normalizeH="0" baseline="0" noProof="0" dirty="0">
                <a:ln>
                  <a:noFill/>
                </a:ln>
                <a:solidFill>
                  <a:srgbClr val="E94C05"/>
                </a:solidFill>
                <a:effectLst>
                  <a:glow rad="152400">
                    <a:prstClr val="white"/>
                  </a:glow>
                  <a:outerShdw blurRad="38100" dist="38100" dir="2700000" algn="tl">
                    <a:srgbClr val="000000">
                      <a:alpha val="43137"/>
                    </a:srgbClr>
                  </a:outerShdw>
                </a:effectLst>
                <a:uLnTx/>
                <a:uFillTx/>
                <a:latin typeface="游明朝" panose="02020400000000000000" pitchFamily="18" charset="-128"/>
                <a:ea typeface="メイリオ" panose="020B0604030504040204" pitchFamily="50" charset="-128"/>
                <a:cs typeface="Times New Roman" panose="02020603050405020304" pitchFamily="18" charset="0"/>
              </a:rPr>
              <a:t>お金</a:t>
            </a:r>
            <a:r>
              <a:rPr kumimoji="1" lang="ja-JP" altLang="en-US" sz="2800" b="1" i="0" u="none" strike="noStrike" kern="100" cap="none" spc="-150" normalizeH="0" baseline="0" noProof="0" dirty="0">
                <a:ln>
                  <a:noFill/>
                </a:ln>
                <a:solidFill>
                  <a:srgbClr val="E94C05"/>
                </a:solidFill>
                <a:effectLst>
                  <a:glow rad="152400">
                    <a:prstClr val="white"/>
                  </a:glow>
                  <a:outerShdw blurRad="38100" dist="38100" dir="2700000" algn="tl">
                    <a:srgbClr val="000000">
                      <a:alpha val="43137"/>
                    </a:srgbClr>
                  </a:outerShdw>
                </a:effectLst>
                <a:uLnTx/>
                <a:uFillTx/>
                <a:latin typeface="游明朝" panose="02020400000000000000" pitchFamily="18" charset="-128"/>
                <a:ea typeface="メイリオ" panose="020B0604030504040204" pitchFamily="50" charset="-128"/>
                <a:cs typeface="Times New Roman" panose="02020603050405020304" pitchFamily="18" charset="0"/>
              </a:rPr>
              <a:t>の</a:t>
            </a:r>
            <a:r>
              <a:rPr kumimoji="1" lang="ja-JP" altLang="en-US" sz="4000" b="1" i="0" u="none" strike="noStrike" kern="100" cap="none" spc="-150" normalizeH="0" baseline="0" noProof="0" dirty="0">
                <a:ln>
                  <a:noFill/>
                </a:ln>
                <a:solidFill>
                  <a:srgbClr val="E94C05"/>
                </a:solidFill>
                <a:effectLst>
                  <a:glow rad="152400">
                    <a:prstClr val="white"/>
                  </a:glow>
                  <a:outerShdw blurRad="38100" dist="38100" dir="2700000" algn="tl">
                    <a:srgbClr val="000000">
                      <a:alpha val="43137"/>
                    </a:srgbClr>
                  </a:outerShdw>
                </a:effectLst>
                <a:uLnTx/>
                <a:uFillTx/>
                <a:latin typeface="游明朝" panose="02020400000000000000" pitchFamily="18" charset="-128"/>
                <a:ea typeface="メイリオ" panose="020B0604030504040204" pitchFamily="50" charset="-128"/>
                <a:cs typeface="Times New Roman" panose="02020603050405020304" pitchFamily="18" charset="0"/>
              </a:rPr>
              <a:t>勉強会</a:t>
            </a:r>
            <a:endParaRPr kumimoji="1" lang="en-US" altLang="ja-JP" sz="1200" b="1" i="0" u="none" strike="noStrike" kern="100" cap="none" spc="-150" normalizeH="0" baseline="0" noProof="0" dirty="0">
              <a:ln>
                <a:noFill/>
              </a:ln>
              <a:solidFill>
                <a:srgbClr val="E94C05"/>
              </a:solidFill>
              <a:effectLst>
                <a:glow rad="152400">
                  <a:prstClr val="white"/>
                </a:glow>
                <a:outerShdw blurRad="38100" dist="38100" dir="2700000" algn="tl">
                  <a:srgbClr val="000000">
                    <a:alpha val="43137"/>
                  </a:srgbClr>
                </a:outerShdw>
              </a:effectLst>
              <a:uLnTx/>
              <a:uFillTx/>
              <a:latin typeface="游明朝" panose="02020400000000000000" pitchFamily="18" charset="-128"/>
              <a:ea typeface="メイリオ" panose="020B0604030504040204" pitchFamily="50"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47C76365-9927-0453-714F-E5D1B5F89160}"/>
              </a:ext>
            </a:extLst>
          </p:cNvPr>
          <p:cNvSpPr txBox="1"/>
          <p:nvPr/>
        </p:nvSpPr>
        <p:spPr>
          <a:xfrm>
            <a:off x="525968" y="4950398"/>
            <a:ext cx="2196272" cy="461665"/>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2400" b="1" i="0" u="none" strike="noStrike" kern="100" cap="none" spc="-150" normalizeH="0" baseline="0" noProof="0" dirty="0">
                <a:ln>
                  <a:noFill/>
                </a:ln>
                <a:solidFill>
                  <a:srgbClr val="E94C05"/>
                </a:solidFill>
                <a:effectLst>
                  <a:glow rad="127000">
                    <a:prstClr val="white"/>
                  </a:glow>
                  <a:outerShdw blurRad="38100" dist="38100" dir="2700000" algn="tl">
                    <a:srgbClr val="000000">
                      <a:alpha val="43137"/>
                    </a:srgbClr>
                  </a:outerShdw>
                </a:effectLst>
                <a:uLnTx/>
                <a:uFillTx/>
                <a:latin typeface="游明朝" panose="02020400000000000000" pitchFamily="18" charset="-128"/>
                <a:ea typeface="メイリオ" panose="020B0604030504040204" pitchFamily="50" charset="-128"/>
                <a:cs typeface="Times New Roman" panose="02020603050405020304" pitchFamily="18" charset="0"/>
              </a:rPr>
              <a:t>かんたん！</a:t>
            </a:r>
            <a:endParaRPr kumimoji="0" lang="ja-JP" altLang="en-US" sz="1200" b="1" i="0" u="none" strike="noStrike" kern="0" cap="none" spc="-150" normalizeH="0" baseline="0" noProof="0" dirty="0">
              <a:ln>
                <a:noFill/>
              </a:ln>
              <a:solidFill>
                <a:prstClr val="black"/>
              </a:solidFill>
              <a:effectLst>
                <a:glow rad="127000">
                  <a:prstClr val="white"/>
                </a:glow>
              </a:effectLst>
              <a:uLnTx/>
              <a:uFillTx/>
              <a:latin typeface="Arial" charset="0"/>
              <a:ea typeface="ＭＳ Ｐゴシック" charset="-128"/>
              <a:cs typeface="+mn-cs"/>
            </a:endParaRPr>
          </a:p>
        </p:txBody>
      </p:sp>
      <p:sp>
        <p:nvSpPr>
          <p:cNvPr id="17" name="テキスト ボックス 16">
            <a:extLst>
              <a:ext uri="{FF2B5EF4-FFF2-40B4-BE49-F238E27FC236}">
                <a16:creationId xmlns:a16="http://schemas.microsoft.com/office/drawing/2014/main" id="{7F3E5275-F74F-706E-6D0C-0BAEC2C6B8F3}"/>
              </a:ext>
            </a:extLst>
          </p:cNvPr>
          <p:cNvSpPr txBox="1"/>
          <p:nvPr/>
        </p:nvSpPr>
        <p:spPr>
          <a:xfrm>
            <a:off x="1798633" y="3420251"/>
            <a:ext cx="4005453" cy="369332"/>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b="1" i="0" u="none" strike="noStrike" kern="1200" cap="none" spc="0" normalizeH="0" baseline="0" noProof="0" dirty="0">
                <a:ln>
                  <a:noFill/>
                </a:ln>
                <a:solidFill>
                  <a:srgbClr val="F79646">
                    <a:lumMod val="75000"/>
                  </a:srgbClr>
                </a:solidFill>
                <a:effectLst>
                  <a:glow rad="1397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新</a:t>
            </a:r>
            <a:r>
              <a:rPr kumimoji="1" lang="en-US" altLang="ja-JP" b="1" i="0" u="none" strike="noStrike" kern="1200" cap="none" spc="0" normalizeH="0" baseline="0" noProof="0" dirty="0">
                <a:ln>
                  <a:noFill/>
                </a:ln>
                <a:solidFill>
                  <a:srgbClr val="F79646">
                    <a:lumMod val="75000"/>
                  </a:srgbClr>
                </a:solidFill>
                <a:effectLst>
                  <a:glow rad="1397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NISA</a:t>
            </a:r>
            <a:r>
              <a:rPr kumimoji="1" lang="ja-JP" altLang="en-US" sz="1600" b="1" i="0" u="none" strike="noStrike" kern="1200" cap="none" spc="0" normalizeH="0" baseline="0" noProof="0" dirty="0">
                <a:ln>
                  <a:noFill/>
                </a:ln>
                <a:solidFill>
                  <a:srgbClr val="F79646">
                    <a:lumMod val="75000"/>
                  </a:srgbClr>
                </a:solidFill>
                <a:effectLst>
                  <a:glow rad="1397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や</a:t>
            </a:r>
            <a:r>
              <a:rPr kumimoji="1" lang="en-US" altLang="ja-JP" b="1" i="0" u="none" strike="noStrike" kern="1200" cap="none" spc="0" normalizeH="0" baseline="0" noProof="0" dirty="0" err="1">
                <a:ln>
                  <a:noFill/>
                </a:ln>
                <a:solidFill>
                  <a:srgbClr val="F79646">
                    <a:lumMod val="75000"/>
                  </a:srgbClr>
                </a:solidFill>
                <a:effectLst>
                  <a:glow rad="1397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iDeCo</a:t>
            </a:r>
            <a:r>
              <a:rPr kumimoji="1" lang="ja-JP" altLang="en-US" b="1" i="0" u="none" strike="noStrike" kern="1200" cap="none" spc="0" normalizeH="0" baseline="0" noProof="0" dirty="0">
                <a:ln>
                  <a:noFill/>
                </a:ln>
                <a:solidFill>
                  <a:srgbClr val="F79646">
                    <a:lumMod val="75000"/>
                  </a:srgbClr>
                </a:solidFill>
                <a:effectLst>
                  <a:glow rad="1397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、年金制度</a:t>
            </a:r>
            <a:r>
              <a:rPr kumimoji="1" lang="ja-JP" altLang="en-US" sz="1400" b="1" i="0" u="none" strike="noStrike" kern="1200" cap="none" spc="0" normalizeH="0" baseline="0" noProof="0" dirty="0">
                <a:ln>
                  <a:noFill/>
                </a:ln>
                <a:solidFill>
                  <a:srgbClr val="F79646">
                    <a:lumMod val="75000"/>
                  </a:srgbClr>
                </a:solidFill>
                <a:effectLst>
                  <a:glow rad="1397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など</a:t>
            </a:r>
            <a:endParaRPr kumimoji="1" lang="ja-JP" altLang="en-US" sz="1600" b="1" i="0" u="none" strike="noStrike" kern="1200" cap="none" spc="0" normalizeH="0" baseline="0" noProof="0" dirty="0">
              <a:ln>
                <a:noFill/>
              </a:ln>
              <a:solidFill>
                <a:srgbClr val="F79646">
                  <a:lumMod val="75000"/>
                </a:srgbClr>
              </a:solidFill>
              <a:effectLst>
                <a:glow rad="139700">
                  <a:prstClr val="white"/>
                </a:glow>
              </a:effectLst>
              <a:uLnTx/>
              <a:uFillTx/>
              <a:latin typeface="メイリオ" panose="020B0604030504040204" pitchFamily="50" charset="-128"/>
              <a:ea typeface="メイリオ" panose="020B0604030504040204" pitchFamily="50" charset="-128"/>
              <a:cs typeface="+mn-cs"/>
            </a:endParaRPr>
          </a:p>
        </p:txBody>
      </p:sp>
      <p:sp>
        <p:nvSpPr>
          <p:cNvPr id="20" name="吹き出し: 角を丸めた四角形 19">
            <a:extLst>
              <a:ext uri="{FF2B5EF4-FFF2-40B4-BE49-F238E27FC236}">
                <a16:creationId xmlns:a16="http://schemas.microsoft.com/office/drawing/2014/main" id="{AF873C30-F1C0-C8C0-3788-563306682B6C}"/>
              </a:ext>
            </a:extLst>
          </p:cNvPr>
          <p:cNvSpPr/>
          <p:nvPr/>
        </p:nvSpPr>
        <p:spPr>
          <a:xfrm>
            <a:off x="567832" y="1107350"/>
            <a:ext cx="3027889" cy="369332"/>
          </a:xfrm>
          <a:prstGeom prst="wedgeRoundRectCallout">
            <a:avLst>
              <a:gd name="adj1" fmla="val -30286"/>
              <a:gd name="adj2" fmla="val 66017"/>
              <a:gd name="adj3" fmla="val 16667"/>
            </a:avLst>
          </a:prstGeom>
          <a:solidFill>
            <a:srgbClr val="4BACC6"/>
          </a:solidFill>
          <a:ln w="25400" cap="flat" cmpd="sng" algn="ctr">
            <a:noFill/>
            <a:prstDash val="solid"/>
          </a:ln>
          <a:effectLst>
            <a:outerShdw blurRad="50800" dist="38100" dir="2700000" algn="tl" rotWithShape="0">
              <a:prstClr val="black">
                <a:alpha val="40000"/>
              </a:prstClr>
            </a:outerShdw>
          </a:effectLst>
        </p:spPr>
        <p:txBody>
          <a:bodyPr lIns="0" r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国も勧める方法を上手に活用！</a:t>
            </a:r>
          </a:p>
        </p:txBody>
      </p:sp>
      <p:sp>
        <p:nvSpPr>
          <p:cNvPr id="21" name="テキスト ボックス 20">
            <a:extLst>
              <a:ext uri="{FF2B5EF4-FFF2-40B4-BE49-F238E27FC236}">
                <a16:creationId xmlns:a16="http://schemas.microsoft.com/office/drawing/2014/main" id="{0E8943F9-BE9F-ECEE-158A-B47CD798F0E6}"/>
              </a:ext>
            </a:extLst>
          </p:cNvPr>
          <p:cNvSpPr txBox="1"/>
          <p:nvPr/>
        </p:nvSpPr>
        <p:spPr>
          <a:xfrm>
            <a:off x="1748728" y="3972991"/>
            <a:ext cx="2290234" cy="400110"/>
          </a:xfrm>
          <a:prstGeom prst="rect">
            <a:avLst/>
          </a:prstGeom>
          <a:noFill/>
        </p:spPr>
        <p:txBody>
          <a:bodyPr wrap="square">
            <a:spAutoFit/>
          </a:bodyPr>
          <a:lstStyle/>
          <a:p>
            <a:pPr marL="0" marR="0" lvl="0" indent="0" algn="l" defTabSz="986938" rtl="0" eaLnBrk="1" fontAlgn="base" latinLnBrk="0" hangingPunct="1">
              <a:lnSpc>
                <a:spcPct val="100000"/>
              </a:lnSpc>
              <a:spcBef>
                <a:spcPct val="0"/>
              </a:spcBef>
              <a:spcAft>
                <a:spcPct val="0"/>
              </a:spcAft>
              <a:buClrTx/>
              <a:buSzTx/>
              <a:buFontTx/>
              <a:buNone/>
              <a:tabLst/>
              <a:defRPr/>
            </a:pPr>
            <a:r>
              <a:rPr kumimoji="0" lang="ja-JP" altLang="en-US" sz="2000" b="1" i="0" u="none" strike="noStrike" kern="0" cap="none" spc="0" normalizeH="0" baseline="0" noProof="0" dirty="0">
                <a:ln>
                  <a:noFill/>
                </a:ln>
                <a:solidFill>
                  <a:srgbClr val="4BACC6">
                    <a:lumMod val="75000"/>
                  </a:srgbClr>
                </a:solidFill>
                <a:effectLst>
                  <a:glow rad="1524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“お金のキホン”</a:t>
            </a:r>
            <a:endParaRPr kumimoji="0" lang="en-US" altLang="ja-JP" sz="1400" b="1" i="0" u="none" strike="noStrike" kern="0" cap="none" spc="0" normalizeH="0" baseline="0" noProof="0" dirty="0">
              <a:ln>
                <a:noFill/>
              </a:ln>
              <a:solidFill>
                <a:prstClr val="black"/>
              </a:solidFill>
              <a:effectLst>
                <a:glow rad="152400">
                  <a:prstClr val="white"/>
                </a:glow>
              </a:effectLst>
              <a:uLnTx/>
              <a:uFillTx/>
              <a:latin typeface="メイリオ" panose="020B0604030504040204" pitchFamily="50" charset="-128"/>
              <a:ea typeface="メイリオ" panose="020B0604030504040204" pitchFamily="50" charset="-128"/>
              <a:cs typeface="+mn-cs"/>
            </a:endParaRPr>
          </a:p>
        </p:txBody>
      </p:sp>
      <p:pic>
        <p:nvPicPr>
          <p:cNvPr id="35" name="図 34">
            <a:extLst>
              <a:ext uri="{FF2B5EF4-FFF2-40B4-BE49-F238E27FC236}">
                <a16:creationId xmlns:a16="http://schemas.microsoft.com/office/drawing/2014/main" id="{32EDB637-222F-C689-AA79-62036FF03D4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77675" y="3368824"/>
            <a:ext cx="1223053" cy="972000"/>
          </a:xfrm>
          <a:prstGeom prst="rect">
            <a:avLst/>
          </a:prstGeom>
        </p:spPr>
      </p:pic>
      <p:sp>
        <p:nvSpPr>
          <p:cNvPr id="37" name="テキスト ボックス 36">
            <a:extLst>
              <a:ext uri="{FF2B5EF4-FFF2-40B4-BE49-F238E27FC236}">
                <a16:creationId xmlns:a16="http://schemas.microsoft.com/office/drawing/2014/main" id="{51B5DA82-CCBA-9C3C-409B-C21F4A552CC8}"/>
              </a:ext>
            </a:extLst>
          </p:cNvPr>
          <p:cNvSpPr txBox="1"/>
          <p:nvPr/>
        </p:nvSpPr>
        <p:spPr>
          <a:xfrm>
            <a:off x="3611541" y="4021081"/>
            <a:ext cx="2721826" cy="338554"/>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black"/>
                </a:solidFill>
                <a:effectLst>
                  <a:glow rad="152400">
                    <a:prstClr val="white"/>
                  </a:glow>
                </a:effectLst>
                <a:uLnTx/>
                <a:uFillTx/>
                <a:latin typeface="メイリオ" panose="020B0604030504040204" pitchFamily="50" charset="-128"/>
                <a:ea typeface="メイリオ" panose="020B0604030504040204" pitchFamily="50" charset="-128"/>
                <a:cs typeface="+mn-cs"/>
              </a:rPr>
              <a:t>が学べる勉強会を開催！</a:t>
            </a:r>
            <a:endParaRPr kumimoji="1" lang="ja-JP" altLang="en-US" sz="16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5" name="正方形/長方形 4">
            <a:extLst>
              <a:ext uri="{FF2B5EF4-FFF2-40B4-BE49-F238E27FC236}">
                <a16:creationId xmlns:a16="http://schemas.microsoft.com/office/drawing/2014/main" id="{A41D569B-2353-9225-BDD3-B31E546FAFFE}"/>
              </a:ext>
            </a:extLst>
          </p:cNvPr>
          <p:cNvSpPr/>
          <p:nvPr/>
        </p:nvSpPr>
        <p:spPr>
          <a:xfrm>
            <a:off x="-22224" y="-19090"/>
            <a:ext cx="6880224" cy="8307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p:txBody>
      </p:sp>
      <p:sp>
        <p:nvSpPr>
          <p:cNvPr id="8" name="テキスト ボックス 7">
            <a:extLst>
              <a:ext uri="{FF2B5EF4-FFF2-40B4-BE49-F238E27FC236}">
                <a16:creationId xmlns:a16="http://schemas.microsoft.com/office/drawing/2014/main" id="{3DF4787F-9AA7-8BEB-B1D6-7EBF9C444BA3}"/>
              </a:ext>
            </a:extLst>
          </p:cNvPr>
          <p:cNvSpPr txBox="1"/>
          <p:nvPr/>
        </p:nvSpPr>
        <p:spPr>
          <a:xfrm>
            <a:off x="212968" y="51453"/>
            <a:ext cx="4440168" cy="707886"/>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将来のお金のことに不安を感じる</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子育てや仕事に忙しい</a:t>
            </a:r>
            <a:r>
              <a:rPr kumimoji="1" lang="ja-JP" altLang="en-US" sz="2000" b="1" i="0" u="none" strike="noStrike" kern="1200" cap="none" spc="0" normalizeH="0" baseline="0" noProof="0" dirty="0">
                <a:ln>
                  <a:noFill/>
                </a:ln>
                <a:solidFill>
                  <a:srgbClr val="FFFF00"/>
                </a:solidFill>
                <a:effectLst/>
                <a:uLnTx/>
                <a:uFillTx/>
                <a:latin typeface="メイリオ" panose="020B0604030504040204" pitchFamily="50" charset="-128"/>
                <a:ea typeface="メイリオ" panose="020B0604030504040204" pitchFamily="50" charset="-128"/>
                <a:cs typeface="+mn-cs"/>
              </a:rPr>
              <a:t>パパ･ママへ</a:t>
            </a:r>
          </a:p>
        </p:txBody>
      </p:sp>
      <p:sp>
        <p:nvSpPr>
          <p:cNvPr id="22" name="四角形: 角を丸くする 21">
            <a:extLst>
              <a:ext uri="{FF2B5EF4-FFF2-40B4-BE49-F238E27FC236}">
                <a16:creationId xmlns:a16="http://schemas.microsoft.com/office/drawing/2014/main" id="{95CB05D1-FD3D-D1BB-010C-ED204B64982B}"/>
              </a:ext>
            </a:extLst>
          </p:cNvPr>
          <p:cNvSpPr/>
          <p:nvPr/>
        </p:nvSpPr>
        <p:spPr>
          <a:xfrm>
            <a:off x="4604306" y="43465"/>
            <a:ext cx="2000262" cy="690467"/>
          </a:xfrm>
          <a:prstGeom prst="round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尾張旭市・日進市</a:t>
            </a:r>
            <a:endParaRPr kumimoji="1" lang="en-US" altLang="ja-JP" sz="13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みよし市・豊明市</a:t>
            </a:r>
            <a:endParaRPr kumimoji="1" lang="en-US" altLang="ja-JP" sz="13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教育委員会後援</a:t>
            </a:r>
          </a:p>
        </p:txBody>
      </p:sp>
      <p:sp>
        <p:nvSpPr>
          <p:cNvPr id="24" name="テキスト ボックス 23">
            <a:extLst>
              <a:ext uri="{FF2B5EF4-FFF2-40B4-BE49-F238E27FC236}">
                <a16:creationId xmlns:a16="http://schemas.microsoft.com/office/drawing/2014/main" id="{8E9DC77C-41B6-69F8-A16D-006BD53CCC5F}"/>
              </a:ext>
            </a:extLst>
          </p:cNvPr>
          <p:cNvSpPr txBox="1"/>
          <p:nvPr/>
        </p:nvSpPr>
        <p:spPr>
          <a:xfrm>
            <a:off x="865988" y="4507508"/>
            <a:ext cx="3778283" cy="369332"/>
          </a:xfrm>
          <a:prstGeom prst="rect">
            <a:avLst/>
          </a:prstGeom>
          <a:noFill/>
        </p:spPr>
        <p:txBody>
          <a:bodyPr wrap="square">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ja-JP" altLang="en-US" b="1" i="0" u="none" strike="noStrike" kern="100" cap="none" spc="-150" normalizeH="0" baseline="0" noProof="0" dirty="0">
                <a:ln>
                  <a:noFill/>
                </a:ln>
                <a:solidFill>
                  <a:srgbClr val="E94C05"/>
                </a:solidFill>
                <a:effectLst>
                  <a:glow rad="127000">
                    <a:prstClr val="white"/>
                  </a:glow>
                  <a:outerShdw blurRad="38100" dist="38100" dir="2700000" algn="tl">
                    <a:srgbClr val="000000">
                      <a:alpha val="43137"/>
                    </a:srgbClr>
                  </a:outerShdw>
                </a:effectLst>
                <a:uLnTx/>
                <a:uFillTx/>
                <a:latin typeface="游明朝" panose="02020400000000000000" pitchFamily="18" charset="-128"/>
                <a:ea typeface="メイリオ" panose="020B0604030504040204" pitchFamily="50" charset="-128"/>
                <a:cs typeface="Times New Roman" panose="02020603050405020304" pitchFamily="18" charset="0"/>
              </a:rPr>
              <a:t>子供にも教えたくなる</a:t>
            </a:r>
            <a:endParaRPr kumimoji="0" lang="ja-JP" altLang="en-US" sz="1050" b="1" i="0" u="none" strike="noStrike" kern="0" cap="none" spc="-150" normalizeH="0" baseline="0" noProof="0" dirty="0">
              <a:ln>
                <a:noFill/>
              </a:ln>
              <a:solidFill>
                <a:prstClr val="black"/>
              </a:solidFill>
              <a:effectLst>
                <a:glow rad="127000">
                  <a:prstClr val="white"/>
                </a:glow>
              </a:effectLst>
              <a:uLnTx/>
              <a:uFillTx/>
              <a:latin typeface="Arial" charset="0"/>
              <a:ea typeface="ＭＳ Ｐゴシック" charset="-128"/>
              <a:cs typeface="+mn-cs"/>
            </a:endParaRPr>
          </a:p>
        </p:txBody>
      </p:sp>
      <p:sp>
        <p:nvSpPr>
          <p:cNvPr id="28" name="テキスト ボックス 27">
            <a:extLst>
              <a:ext uri="{FF2B5EF4-FFF2-40B4-BE49-F238E27FC236}">
                <a16:creationId xmlns:a16="http://schemas.microsoft.com/office/drawing/2014/main" id="{24F9BF21-C736-B638-126A-959C695F45BA}"/>
              </a:ext>
            </a:extLst>
          </p:cNvPr>
          <p:cNvSpPr txBox="1"/>
          <p:nvPr/>
        </p:nvSpPr>
        <p:spPr>
          <a:xfrm>
            <a:off x="502605" y="2600143"/>
            <a:ext cx="920056" cy="584775"/>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srgbClr val="F79646">
                    <a:lumMod val="75000"/>
                  </a:srgbClr>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ラク</a:t>
            </a:r>
            <a:br>
              <a:rPr kumimoji="0" lang="en-US" altLang="ja-JP" sz="1600" b="1" i="0" u="none" strike="noStrike" kern="0" cap="none" spc="0" normalizeH="0" baseline="0" noProof="0" dirty="0">
                <a:ln>
                  <a:noFill/>
                </a:ln>
                <a:solidFill>
                  <a:srgbClr val="F79646">
                    <a:lumMod val="75000"/>
                  </a:srgbClr>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br>
            <a:r>
              <a:rPr kumimoji="0" lang="ja-JP" altLang="en-US" sz="1600" b="1" i="0" u="none" strike="noStrike" kern="0" cap="none" spc="0" normalizeH="0" baseline="0" noProof="0" dirty="0">
                <a:ln>
                  <a:noFill/>
                </a:ln>
                <a:solidFill>
                  <a:srgbClr val="F79646">
                    <a:lumMod val="75000"/>
                  </a:srgbClr>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ラク</a:t>
            </a:r>
            <a:endParaRPr kumimoji="1" lang="ja-JP" altLang="en-US" sz="1100" b="0" i="0" u="none" strike="noStrike" kern="1200" cap="none" spc="0" normalizeH="0" baseline="0" noProof="0" dirty="0">
              <a:ln>
                <a:noFill/>
              </a:ln>
              <a:solidFill>
                <a:srgbClr val="F79646">
                  <a:lumMod val="75000"/>
                </a:srgbClr>
              </a:solidFill>
              <a:effectLst/>
              <a:uLnTx/>
              <a:uFillTx/>
              <a:latin typeface="Arial" charset="0"/>
              <a:ea typeface="ＭＳ Ｐゴシック" charset="-128"/>
              <a:cs typeface="+mn-cs"/>
            </a:endParaRPr>
          </a:p>
        </p:txBody>
      </p:sp>
      <p:sp>
        <p:nvSpPr>
          <p:cNvPr id="30" name="テキスト ボックス 29">
            <a:extLst>
              <a:ext uri="{FF2B5EF4-FFF2-40B4-BE49-F238E27FC236}">
                <a16:creationId xmlns:a16="http://schemas.microsoft.com/office/drawing/2014/main" id="{CFD54875-28A1-7E46-7B58-9ACDD1957C36}"/>
              </a:ext>
            </a:extLst>
          </p:cNvPr>
          <p:cNvSpPr txBox="1"/>
          <p:nvPr/>
        </p:nvSpPr>
        <p:spPr>
          <a:xfrm>
            <a:off x="970841" y="2614811"/>
            <a:ext cx="3529682" cy="61555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3400" b="1" i="0" u="none" strike="noStrike" kern="0" cap="none" spc="0" normalizeH="0" baseline="0" noProof="0" dirty="0">
                <a:ln>
                  <a:noFill/>
                </a:ln>
                <a:solidFill>
                  <a:srgbClr val="C000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準備</a:t>
            </a:r>
            <a:r>
              <a:rPr kumimoji="0" lang="ja-JP" altLang="en-US" sz="2800" b="0" i="0" u="none" strike="noStrike" kern="0" cap="none" spc="0" normalizeH="0" baseline="0" noProof="0" dirty="0">
                <a:ln>
                  <a:noFill/>
                </a:ln>
                <a:solidFill>
                  <a:srgbClr val="C00000"/>
                </a:solidFill>
                <a:effectLst>
                  <a:glow rad="165100">
                    <a:prstClr val="white"/>
                  </a:glow>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しませんか？</a:t>
            </a:r>
            <a:endParaRPr kumimoji="1" lang="ja-JP" altLang="en-US" sz="20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33" name="テキスト ボックス 32">
            <a:extLst>
              <a:ext uri="{FF2B5EF4-FFF2-40B4-BE49-F238E27FC236}">
                <a16:creationId xmlns:a16="http://schemas.microsoft.com/office/drawing/2014/main" id="{DCEEAF4E-7557-3F3A-2AEC-22872F696566}"/>
              </a:ext>
            </a:extLst>
          </p:cNvPr>
          <p:cNvSpPr txBox="1"/>
          <p:nvPr/>
        </p:nvSpPr>
        <p:spPr>
          <a:xfrm>
            <a:off x="1798633" y="3724181"/>
            <a:ext cx="4163095" cy="27699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00" cap="none" spc="0" normalizeH="0" baseline="0" noProof="0" dirty="0">
                <a:ln>
                  <a:noFill/>
                </a:ln>
                <a:solidFill>
                  <a:srgbClr val="E94C05"/>
                </a:solidFill>
                <a:effectLst>
                  <a:glow rad="114300">
                    <a:prstClr val="white"/>
                  </a:glow>
                </a:effectLst>
                <a:uLnTx/>
                <a:uFillTx/>
                <a:latin typeface="游明朝" panose="02020400000000000000" pitchFamily="18" charset="-128"/>
                <a:ea typeface="メイリオ" panose="020B0604030504040204" pitchFamily="50" charset="-128"/>
                <a:cs typeface="Times New Roman" panose="02020603050405020304" pitchFamily="18" charset="0"/>
              </a:rPr>
              <a:t>子供の未来、自分たちの将来のために知っておきたい</a:t>
            </a:r>
            <a:endParaRPr kumimoji="1" lang="ja-JP" altLang="en-US" sz="1200" b="0" i="0" u="none" strike="noStrike" kern="1200" cap="none" spc="0" normalizeH="0" baseline="0" noProof="0" dirty="0">
              <a:ln>
                <a:noFill/>
              </a:ln>
              <a:solidFill>
                <a:prstClr val="black"/>
              </a:solidFill>
              <a:effectLst>
                <a:glow rad="114300">
                  <a:prstClr val="white"/>
                </a:glow>
              </a:effectLst>
              <a:uLnTx/>
              <a:uFillTx/>
              <a:latin typeface="Arial" charset="0"/>
              <a:ea typeface="ＭＳ Ｐゴシック" charset="-128"/>
              <a:cs typeface="+mn-cs"/>
            </a:endParaRPr>
          </a:p>
        </p:txBody>
      </p:sp>
      <p:pic>
        <p:nvPicPr>
          <p:cNvPr id="18" name="図 17" descr="テキスト&#10;&#10;自動的に生成された説明">
            <a:extLst>
              <a:ext uri="{FF2B5EF4-FFF2-40B4-BE49-F238E27FC236}">
                <a16:creationId xmlns:a16="http://schemas.microsoft.com/office/drawing/2014/main" id="{FFB96AD3-87B0-148F-E348-1E4A730703B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04306" y="875424"/>
            <a:ext cx="2049378" cy="323377"/>
          </a:xfrm>
          <a:prstGeom prst="rect">
            <a:avLst/>
          </a:prstGeom>
        </p:spPr>
      </p:pic>
    </p:spTree>
    <p:extLst>
      <p:ext uri="{BB962C8B-B14F-4D97-AF65-F5344CB8AC3E}">
        <p14:creationId xmlns:p14="http://schemas.microsoft.com/office/powerpoint/2010/main" val="690454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0CA0B-1C7B-4093-1DB2-7CCEA2DB7609}"/>
            </a:ext>
          </a:extLst>
        </p:cNvPr>
        <p:cNvGrpSpPr/>
        <p:nvPr/>
      </p:nvGrpSpPr>
      <p:grpSpPr>
        <a:xfrm>
          <a:off x="0" y="0"/>
          <a:ext cx="0" cy="0"/>
          <a:chOff x="0" y="0"/>
          <a:chExt cx="0" cy="0"/>
        </a:xfrm>
      </p:grpSpPr>
      <p:pic>
        <p:nvPicPr>
          <p:cNvPr id="23" name="図 22" descr="文字の書かれた紙&#10;&#10;中程度の精度で自動的に生成された説明">
            <a:extLst>
              <a:ext uri="{FF2B5EF4-FFF2-40B4-BE49-F238E27FC236}">
                <a16:creationId xmlns:a16="http://schemas.microsoft.com/office/drawing/2014/main" id="{D2D4582C-EE9F-75A8-A2E3-452ED2D2DA1E}"/>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artisticCrisscrossEtching/>
                    </a14:imgEffect>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a:stretch/>
        </p:blipFill>
        <p:spPr>
          <a:xfrm>
            <a:off x="0" y="56456"/>
            <a:ext cx="6858000" cy="4375358"/>
          </a:xfrm>
          <a:prstGeom prst="rect">
            <a:avLst/>
          </a:prstGeom>
        </p:spPr>
      </p:pic>
      <p:sp>
        <p:nvSpPr>
          <p:cNvPr id="20" name="テキスト ボックス 19">
            <a:extLst>
              <a:ext uri="{FF2B5EF4-FFF2-40B4-BE49-F238E27FC236}">
                <a16:creationId xmlns:a16="http://schemas.microsoft.com/office/drawing/2014/main" id="{9C15C065-674F-C434-0B22-877198C9FC25}"/>
              </a:ext>
            </a:extLst>
          </p:cNvPr>
          <p:cNvSpPr txBox="1"/>
          <p:nvPr/>
        </p:nvSpPr>
        <p:spPr>
          <a:xfrm>
            <a:off x="3602168" y="4526980"/>
            <a:ext cx="2981149" cy="2876881"/>
          </a:xfrm>
          <a:prstGeom prst="rect">
            <a:avLst/>
          </a:prstGeom>
          <a:noFill/>
          <a:ln>
            <a:solidFill>
              <a:schemeClr val="tx1"/>
            </a:solidFill>
            <a:prstDash val="sysDot"/>
          </a:ln>
        </p:spPr>
        <p:txBody>
          <a:bodyPr wrap="square" lIns="72000" rIns="36000" rtlCol="0" anchor="ctr">
            <a:noAutofit/>
          </a:bodyPr>
          <a:lstStyle/>
          <a:p>
            <a:pPr marL="0" marR="0" lvl="0" indent="0" algn="l" defTabSz="914400" rtl="0" eaLnBrk="1" fontAlgn="base" latinLnBrk="0" hangingPunct="1">
              <a:lnSpc>
                <a:spcPct val="100000"/>
              </a:lnSpc>
              <a:spcBef>
                <a:spcPts val="800"/>
              </a:spcBef>
              <a:spcAft>
                <a:spcPct val="0"/>
              </a:spcAft>
              <a:buClrTx/>
              <a:buSzTx/>
              <a:buFontTx/>
              <a:buNone/>
              <a:tabLst/>
              <a:defRPr/>
            </a:pPr>
            <a:r>
              <a:rPr kumimoji="1" lang="en-US" altLang="zh-TW"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zh-TW"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日時</a:t>
            </a:r>
            <a:r>
              <a:rPr kumimoji="1" lang="en-US" altLang="zh-TW"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br>
              <a:rPr kumimoji="1" lang="en-US" altLang="zh-TW"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br>
            <a:r>
              <a:rPr kumimoji="1" lang="ja-JP"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①</a:t>
            </a:r>
            <a:r>
              <a:rPr kumimoji="1" lang="en-US" altLang="ja-JP"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10</a:t>
            </a:r>
            <a:r>
              <a:rPr kumimoji="1" lang="zh-TW"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月</a:t>
            </a:r>
            <a:r>
              <a:rPr lang="en-US" altLang="ja-JP" sz="14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10</a:t>
            </a:r>
            <a:r>
              <a:rPr kumimoji="1" lang="zh-TW"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日（</a:t>
            </a:r>
            <a:r>
              <a:rPr kumimoji="1" lang="ja-JP"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金</a:t>
            </a:r>
            <a:r>
              <a:rPr kumimoji="1" lang="zh-TW"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en-US" altLang="ja-JP"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10:00</a:t>
            </a:r>
            <a:r>
              <a:rPr kumimoji="1" lang="zh-TW"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en-US" altLang="ja-JP"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12:00</a:t>
            </a:r>
            <a:br>
              <a:rPr kumimoji="1" lang="zh-TW"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br>
            <a:r>
              <a:rPr kumimoji="1" lang="ja-JP"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②</a:t>
            </a:r>
            <a:r>
              <a:rPr kumimoji="1" lang="en-US" altLang="ja-JP"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10</a:t>
            </a:r>
            <a:r>
              <a:rPr kumimoji="1" lang="ja-JP"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月</a:t>
            </a:r>
            <a:r>
              <a:rPr lang="en-US" altLang="ja-JP" sz="14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11</a:t>
            </a:r>
            <a:r>
              <a:rPr kumimoji="1" lang="ja-JP"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日（土）</a:t>
            </a:r>
            <a:r>
              <a:rPr kumimoji="1" lang="en-US" altLang="ja-JP"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10:00</a:t>
            </a:r>
            <a:r>
              <a:rPr kumimoji="1" lang="ja-JP" altLang="en-US"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en-US" altLang="ja-JP" sz="1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12:00</a:t>
            </a:r>
            <a:endParaRPr kumimoji="1" lang="en-US" altLang="ja-JP" sz="1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a:p>
            <a:pPr defTabSz="986912">
              <a:spcBef>
                <a:spcPts val="863"/>
              </a:spcBef>
              <a:defRPr/>
            </a:pPr>
            <a:r>
              <a:rPr lang="en-US" altLang="ja-JP"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会場</a:t>
            </a:r>
            <a:r>
              <a:rPr lang="en-US" altLang="ja-JP"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長久手市公民館　</a:t>
            </a:r>
            <a:br>
              <a:rPr lang="en-US" altLang="ja-JP"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br>
            <a:r>
              <a:rPr lang="ja-JP" altLang="en-US"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lang="en-US" altLang="ja-JP"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10</a:t>
            </a:r>
            <a:r>
              <a:rPr lang="ja-JP" altLang="en-US"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日</a:t>
            </a:r>
            <a:r>
              <a:rPr lang="en-US" altLang="ja-JP"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学習室２</a:t>
            </a:r>
            <a:r>
              <a:rPr lang="en-US" altLang="ja-JP"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11</a:t>
            </a:r>
            <a:r>
              <a:rPr lang="ja-JP" altLang="en-US"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日</a:t>
            </a:r>
            <a:r>
              <a:rPr lang="en-US" altLang="ja-JP"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教養会議室</a:t>
            </a:r>
            <a:r>
              <a:rPr lang="en-US" altLang="ja-JP"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br>
              <a:rPr lang="en-US" altLang="ja-JP"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br>
            <a:r>
              <a:rPr lang="ja-JP" altLang="en-US"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住所：長久手市岩作城の内</a:t>
            </a:r>
            <a:r>
              <a:rPr lang="en-US" altLang="ja-JP"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99</a:t>
            </a:r>
            <a:endParaRPr lang="en-US" altLang="ja-JP" sz="9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defTabSz="986912">
              <a:spcBef>
                <a:spcPts val="863"/>
              </a:spcBef>
              <a:defRPr/>
            </a:pPr>
            <a:r>
              <a:rPr lang="en-US" altLang="ja-JP"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定員</a:t>
            </a:r>
            <a:r>
              <a:rPr lang="en-US" altLang="ja-JP"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各回</a:t>
            </a:r>
            <a:r>
              <a:rPr lang="en-US" altLang="ja-JP"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15</a:t>
            </a:r>
            <a:r>
              <a:rPr lang="ja-JP" altLang="en-US"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名（先着順）</a:t>
            </a:r>
            <a:br>
              <a:rPr lang="en-US" altLang="ja-JP"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br>
            <a:r>
              <a:rPr lang="ja-JP" altLang="en-US" sz="9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＊複数人でご参加の場合は各々でお申込みください</a:t>
            </a:r>
            <a:endParaRPr lang="en-US" altLang="ja-JP" sz="9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defTabSz="986912">
              <a:spcBef>
                <a:spcPts val="863"/>
              </a:spcBef>
              <a:defRPr/>
            </a:pPr>
            <a:r>
              <a:rPr lang="en-US" altLang="ja-JP"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参加費</a:t>
            </a:r>
            <a:r>
              <a:rPr lang="en-US" altLang="ja-JP" sz="1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200" dirty="0">
                <a:solidFill>
                  <a:srgbClr val="C0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無料</a:t>
            </a:r>
            <a:endParaRPr lang="en-US" altLang="ja-JP" sz="1200" dirty="0">
              <a:solidFill>
                <a:srgbClr val="C0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marR="0" lvl="0" indent="0" algn="l" defTabSz="914400" rtl="0" eaLnBrk="1" fontAlgn="base" latinLnBrk="0" hangingPunct="1">
              <a:lnSpc>
                <a:spcPct val="100000"/>
              </a:lnSpc>
              <a:spcBef>
                <a:spcPts val="800"/>
              </a:spcBef>
              <a:spcAft>
                <a:spcPct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＊会場での勧誘行為はありません。お気軽にご参加ください</a:t>
            </a:r>
            <a:r>
              <a:rPr kumimoji="1"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 name="正方形/長方形 2">
            <a:extLst>
              <a:ext uri="{FF2B5EF4-FFF2-40B4-BE49-F238E27FC236}">
                <a16:creationId xmlns:a16="http://schemas.microsoft.com/office/drawing/2014/main" id="{25DE96C2-494F-A8E1-B436-1092B6FCE8E2}"/>
              </a:ext>
            </a:extLst>
          </p:cNvPr>
          <p:cNvSpPr/>
          <p:nvPr/>
        </p:nvSpPr>
        <p:spPr>
          <a:xfrm>
            <a:off x="-3609" y="-15552"/>
            <a:ext cx="6867477" cy="431767"/>
          </a:xfrm>
          <a:prstGeom prst="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この勉強会で学べる内容は？</a:t>
            </a:r>
          </a:p>
        </p:txBody>
      </p:sp>
      <p:sp>
        <p:nvSpPr>
          <p:cNvPr id="15" name="正方形/長方形 14">
            <a:extLst>
              <a:ext uri="{FF2B5EF4-FFF2-40B4-BE49-F238E27FC236}">
                <a16:creationId xmlns:a16="http://schemas.microsoft.com/office/drawing/2014/main" id="{0175B2A7-A608-5D17-21A4-D805DC42E47A}"/>
              </a:ext>
            </a:extLst>
          </p:cNvPr>
          <p:cNvSpPr/>
          <p:nvPr/>
        </p:nvSpPr>
        <p:spPr>
          <a:xfrm>
            <a:off x="161808" y="4520930"/>
            <a:ext cx="3256508" cy="2911073"/>
          </a:xfrm>
          <a:prstGeom prst="rect">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320576"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9" name="正方形/長方形 18">
            <a:extLst>
              <a:ext uri="{FF2B5EF4-FFF2-40B4-BE49-F238E27FC236}">
                <a16:creationId xmlns:a16="http://schemas.microsoft.com/office/drawing/2014/main" id="{676CE8EC-8A5D-94F8-105D-71AC960913B8}"/>
              </a:ext>
            </a:extLst>
          </p:cNvPr>
          <p:cNvSpPr/>
          <p:nvPr/>
        </p:nvSpPr>
        <p:spPr>
          <a:xfrm>
            <a:off x="88553" y="4526713"/>
            <a:ext cx="2607406" cy="246221"/>
          </a:xfrm>
          <a:prstGeom prst="rect">
            <a:avLst/>
          </a:prstGeom>
        </p:spPr>
        <p:txBody>
          <a:bodyPr wrap="square">
            <a:spAutoFit/>
          </a:bodyPr>
          <a:lstStyle/>
          <a:p>
            <a:pPr marL="0" marR="0" lvl="0" indent="2293" defTabSz="914400" rtl="0" eaLnBrk="0" fontAlgn="base" latinLnBrk="0" hangingPunct="0">
              <a:lnSpc>
                <a:spcPct val="100000"/>
              </a:lnSpc>
              <a:spcBef>
                <a:spcPts val="1200"/>
              </a:spcBef>
              <a:spcAft>
                <a:spcPct val="0"/>
              </a:spcAft>
              <a:buClrTx/>
              <a:buSzTx/>
              <a:buFontTx/>
              <a:buNone/>
              <a:tabLst/>
              <a:defRPr/>
            </a:pPr>
            <a:r>
              <a:rPr kumimoji="0" lang="ja-JP" altLang="en-US"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rPr>
              <a:t>■私が講師をさせていただきます</a:t>
            </a:r>
            <a:endParaRPr kumimoji="0" lang="ja-JP" altLang="en-US" sz="110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0" name="正方形/長方形 29">
            <a:extLst>
              <a:ext uri="{FF2B5EF4-FFF2-40B4-BE49-F238E27FC236}">
                <a16:creationId xmlns:a16="http://schemas.microsoft.com/office/drawing/2014/main" id="{4B3ED847-2D43-38F0-392C-F4B50F349360}"/>
              </a:ext>
            </a:extLst>
          </p:cNvPr>
          <p:cNvSpPr/>
          <p:nvPr/>
        </p:nvSpPr>
        <p:spPr>
          <a:xfrm>
            <a:off x="71247" y="8562836"/>
            <a:ext cx="5301969" cy="638636"/>
          </a:xfrm>
          <a:prstGeom prst="rect">
            <a:avLst/>
          </a:prstGeom>
          <a:ln>
            <a:solidFill>
              <a:schemeClr val="tx1"/>
            </a:solidFill>
            <a:prstDash val="sysDot"/>
          </a:ln>
        </p:spPr>
        <p:txBody>
          <a:bodyPr wrap="square" lIns="36000" rIns="36000" bIns="0">
            <a:spAutoFit/>
          </a:bodyPr>
          <a:lstStyle/>
          <a:p>
            <a:pPr marL="0" marR="0" lvl="0" indent="0" algn="l" defTabSz="914400" rtl="0" eaLnBrk="1" fontAlgn="base" latinLnBrk="0" hangingPunct="1">
              <a:lnSpc>
                <a:spcPct val="100000"/>
              </a:lnSpc>
              <a:spcBef>
                <a:spcPts val="300"/>
              </a:spcBef>
              <a:spcAft>
                <a:spcPct val="0"/>
              </a:spcAft>
              <a:buClrTx/>
              <a:buSzTx/>
              <a:buFontTx/>
              <a:buNone/>
              <a:tabLst/>
              <a:defRPr/>
            </a:pPr>
            <a:r>
              <a:rPr kumimoji="1" lang="ja-JP" altLang="en-US" sz="9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メイリオ" panose="020B0604030504040204" pitchFamily="50" charset="-128"/>
              </a:rPr>
              <a:t>■当日お持ちいただくもの</a:t>
            </a:r>
          </a:p>
          <a:p>
            <a:pPr marL="0" marR="0" lvl="0" indent="0" algn="l" defTabSz="990432" rtl="0" eaLnBrk="1" fontAlgn="auto" latinLnBrk="0" hangingPunct="1">
              <a:lnSpc>
                <a:spcPct val="100000"/>
              </a:lnSpc>
              <a:spcBef>
                <a:spcPts val="30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＊メモ用紙、筆記用具、ねんきん定期便をご用意ください</a:t>
            </a:r>
            <a:br>
              <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＊最新のねんきん定期便でなくても構いません。見当たらない場合も問題ありませんので、そのまま</a:t>
            </a:r>
            <a:br>
              <a:rPr kumimoji="1" lang="en-US" altLang="ja-JP"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br>
            <a:r>
              <a:rPr kumimoji="1" lang="en-US" altLang="ja-JP"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ご参加ください。</a:t>
            </a:r>
          </a:p>
        </p:txBody>
      </p:sp>
      <p:sp>
        <p:nvSpPr>
          <p:cNvPr id="32" name="テキスト ボックス 31">
            <a:extLst>
              <a:ext uri="{FF2B5EF4-FFF2-40B4-BE49-F238E27FC236}">
                <a16:creationId xmlns:a16="http://schemas.microsoft.com/office/drawing/2014/main" id="{F3603ECF-278A-17A8-DA2C-FD24F36CEE14}"/>
              </a:ext>
            </a:extLst>
          </p:cNvPr>
          <p:cNvSpPr txBox="1"/>
          <p:nvPr/>
        </p:nvSpPr>
        <p:spPr>
          <a:xfrm>
            <a:off x="71247" y="8048784"/>
            <a:ext cx="2206445" cy="430887"/>
          </a:xfrm>
          <a:prstGeom prst="rect">
            <a:avLst/>
          </a:prstGeom>
          <a:solidFill>
            <a:schemeClr val="bg2"/>
          </a:solidFill>
        </p:spPr>
        <p:txBody>
          <a:bodyPr wrap="square" lIns="36000" rIns="36000"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お電話でも</a:t>
            </a:r>
            <a:br>
              <a:rPr kumimoji="1" lang="en-US" altLang="ja-JP"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お申込み頂けます</a:t>
            </a:r>
            <a:endParaRPr kumimoji="1" lang="en-US"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3" name="正方形/長方形 32">
            <a:extLst>
              <a:ext uri="{FF2B5EF4-FFF2-40B4-BE49-F238E27FC236}">
                <a16:creationId xmlns:a16="http://schemas.microsoft.com/office/drawing/2014/main" id="{B5CCF933-3454-B73F-C3D0-FA419F91E992}"/>
              </a:ext>
            </a:extLst>
          </p:cNvPr>
          <p:cNvSpPr/>
          <p:nvPr/>
        </p:nvSpPr>
        <p:spPr>
          <a:xfrm>
            <a:off x="0" y="7495529"/>
            <a:ext cx="6884129" cy="478088"/>
          </a:xfrm>
          <a:prstGeom prst="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今すぐ</a:t>
            </a:r>
            <a:r>
              <a:rPr kumimoji="1" lang="en-US" altLang="ja-JP"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QR</a:t>
            </a:r>
            <a:r>
              <a:rPr kumimoji="1"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コードかお電話からお申込みください（</a:t>
            </a:r>
            <a:r>
              <a:rPr kumimoji="1" lang="en-US" altLang="ja-JP"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10/</a:t>
            </a:r>
            <a:r>
              <a:rPr lang="en-US" altLang="ja-JP" sz="16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8</a:t>
            </a:r>
            <a:r>
              <a:rPr kumimoji="1" lang="ja-JP" altLang="en-US"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締切）</a:t>
            </a:r>
            <a:endParaRPr kumimoji="1" lang="ja-JP" altLang="en-US" sz="1400" b="0"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p:txBody>
      </p:sp>
      <p:sp>
        <p:nvSpPr>
          <p:cNvPr id="35" name="テキスト ボックス 34">
            <a:extLst>
              <a:ext uri="{FF2B5EF4-FFF2-40B4-BE49-F238E27FC236}">
                <a16:creationId xmlns:a16="http://schemas.microsoft.com/office/drawing/2014/main" id="{ED7AFD9D-E80B-97D0-8B17-F821E7C2313A}"/>
              </a:ext>
            </a:extLst>
          </p:cNvPr>
          <p:cNvSpPr txBox="1"/>
          <p:nvPr/>
        </p:nvSpPr>
        <p:spPr>
          <a:xfrm>
            <a:off x="2416524" y="8295764"/>
            <a:ext cx="3338876" cy="253916"/>
          </a:xfrm>
          <a:prstGeom prst="rect">
            <a:avLst/>
          </a:prstGeom>
          <a:noFill/>
        </p:spPr>
        <p:txBody>
          <a:bodyPr wrap="square" lIns="36000" rIns="3600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受付時間／月～金</a:t>
            </a:r>
            <a:r>
              <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9:00</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20:00</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（担当：田中）</a:t>
            </a:r>
            <a:endParaRPr kumimoji="1" lang="en-US" altLang="ja-JP"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6" name="テキスト ボックス 35">
            <a:extLst>
              <a:ext uri="{FF2B5EF4-FFF2-40B4-BE49-F238E27FC236}">
                <a16:creationId xmlns:a16="http://schemas.microsoft.com/office/drawing/2014/main" id="{5E739D6D-7EDD-5AF4-298F-3053A648CC27}"/>
              </a:ext>
            </a:extLst>
          </p:cNvPr>
          <p:cNvSpPr txBox="1"/>
          <p:nvPr/>
        </p:nvSpPr>
        <p:spPr>
          <a:xfrm>
            <a:off x="2416524" y="7999381"/>
            <a:ext cx="3284006" cy="400110"/>
          </a:xfrm>
          <a:prstGeom prst="rect">
            <a:avLst/>
          </a:prstGeom>
          <a:noFill/>
        </p:spPr>
        <p:txBody>
          <a:bodyPr wrap="square" lIns="36000" rIns="3600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70AD47"/>
                </a:solidFill>
                <a:effectLst/>
                <a:uLnTx/>
                <a:uFillTx/>
                <a:latin typeface="メイリオ" panose="020B0604030504040204" pitchFamily="50" charset="-128"/>
                <a:ea typeface="メイリオ" panose="020B0604030504040204" pitchFamily="50" charset="-128"/>
                <a:cs typeface="+mn-cs"/>
              </a:rPr>
              <a:t>担当直通</a:t>
            </a:r>
            <a:r>
              <a:rPr kumimoji="1" lang="en-US" altLang="ja-JP" sz="1200" b="1" i="0" u="none" strike="noStrike" kern="1200" cap="none" spc="0" normalizeH="0" baseline="0" noProof="0" dirty="0">
                <a:ln>
                  <a:noFill/>
                </a:ln>
                <a:solidFill>
                  <a:srgbClr val="70AD47"/>
                </a:solidFill>
                <a:effectLst/>
                <a:uLnTx/>
                <a:uFillTx/>
                <a:latin typeface="メイリオ" panose="020B0604030504040204" pitchFamily="50" charset="-128"/>
                <a:ea typeface="メイリオ" panose="020B0604030504040204" pitchFamily="50" charset="-128"/>
                <a:cs typeface="+mn-cs"/>
              </a:rPr>
              <a:t>: </a:t>
            </a:r>
            <a:r>
              <a:rPr kumimoji="1" lang="en-US" altLang="ja-JP" sz="2000" b="0" i="0" u="none" strike="noStrike" kern="1200" cap="none" spc="0" normalizeH="0" baseline="0" noProof="0" dirty="0">
                <a:ln>
                  <a:noFill/>
                </a:ln>
                <a:solidFill>
                  <a:srgbClr val="70AD47"/>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070-5405-8064</a:t>
            </a:r>
            <a:endParaRPr kumimoji="1" lang="en-US" altLang="ja-JP" sz="1600" b="0" i="0" u="none" strike="noStrike" kern="1200" cap="none" spc="0" normalizeH="0" baseline="0" noProof="0" dirty="0">
              <a:ln>
                <a:noFill/>
              </a:ln>
              <a:solidFill>
                <a:srgbClr val="70AD47"/>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p:txBody>
      </p:sp>
      <p:sp>
        <p:nvSpPr>
          <p:cNvPr id="10" name="Rectangle 16">
            <a:extLst>
              <a:ext uri="{FF2B5EF4-FFF2-40B4-BE49-F238E27FC236}">
                <a16:creationId xmlns:a16="http://schemas.microsoft.com/office/drawing/2014/main" id="{3A16B177-7728-0128-0F3E-FD36E7D7F5E2}"/>
              </a:ext>
            </a:extLst>
          </p:cNvPr>
          <p:cNvSpPr>
            <a:spLocks noChangeArrowheads="1"/>
          </p:cNvSpPr>
          <p:nvPr/>
        </p:nvSpPr>
        <p:spPr bwMode="auto">
          <a:xfrm>
            <a:off x="1135725" y="4765694"/>
            <a:ext cx="2213336" cy="1041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058" tIns="66029" rIns="132058" bIns="66029" numCol="1" anchor="t" anchorCtr="0" compatLnSpc="1">
            <a:prstTxWarp prst="textNoShape">
              <a:avLst/>
            </a:prstTxWarp>
            <a:spAutoFit/>
          </a:bodyPr>
          <a:lstStyle/>
          <a:p>
            <a:pPr marL="0" marR="0" lvl="0" indent="0" defTabSz="1320576" rtl="0" eaLnBrk="1" fontAlgn="auto" latinLnBrk="0" hangingPunct="1">
              <a:lnSpc>
                <a:spcPct val="100000"/>
              </a:lnSpc>
              <a:spcBef>
                <a:spcPts val="200"/>
              </a:spcBef>
              <a:spcAft>
                <a:spcPts val="0"/>
              </a:spcAft>
              <a:buClrTx/>
              <a:buSzTx/>
              <a:buFontTx/>
              <a:buNone/>
              <a:tabLst/>
              <a:defRPr/>
            </a:pPr>
            <a:r>
              <a:rPr lang="ja-JP" altLang="en-US" sz="1000" b="1" kern="100" dirty="0">
                <a:solidFill>
                  <a:schemeClr val="accent5"/>
                </a:solidFill>
                <a:latin typeface="メイリオ" panose="020B0604030504040204" pitchFamily="50" charset="-128"/>
                <a:ea typeface="メイリオ" panose="020B0604030504040204" pitchFamily="50" charset="-128"/>
                <a:cs typeface="Times New Roman"/>
              </a:rPr>
              <a:t>一般社団法人</a:t>
            </a:r>
            <a:br>
              <a:rPr lang="en-US" altLang="ja-JP" sz="1000" b="1" kern="100" dirty="0">
                <a:solidFill>
                  <a:schemeClr val="accent5"/>
                </a:solidFill>
                <a:latin typeface="メイリオ" panose="020B0604030504040204" pitchFamily="50" charset="-128"/>
                <a:ea typeface="メイリオ" panose="020B0604030504040204" pitchFamily="50" charset="-128"/>
                <a:cs typeface="Times New Roman"/>
              </a:rPr>
            </a:br>
            <a:r>
              <a:rPr lang="ja-JP" altLang="en-US" sz="1000" b="1" kern="100" dirty="0">
                <a:solidFill>
                  <a:schemeClr val="accent5"/>
                </a:solidFill>
                <a:latin typeface="メイリオ" panose="020B0604030504040204" pitchFamily="50" charset="-128"/>
                <a:ea typeface="メイリオ" panose="020B0604030504040204" pitchFamily="50" charset="-128"/>
                <a:cs typeface="Times New Roman"/>
              </a:rPr>
              <a:t>日本ライフサステナビリティ協会</a:t>
            </a:r>
            <a:endParaRPr lang="en-US" altLang="ja-JP" sz="1000" b="1" kern="100" dirty="0">
              <a:solidFill>
                <a:schemeClr val="accent5"/>
              </a:solidFill>
              <a:latin typeface="メイリオ" panose="020B0604030504040204" pitchFamily="50" charset="-128"/>
              <a:ea typeface="メイリオ" panose="020B0604030504040204" pitchFamily="50" charset="-128"/>
              <a:cs typeface="Times New Roman"/>
            </a:endParaRPr>
          </a:p>
          <a:p>
            <a:pPr marL="0" marR="0" lvl="0" indent="0" defTabSz="1320576" rtl="0" eaLnBrk="1" fontAlgn="auto" latinLnBrk="0" hangingPunct="1">
              <a:lnSpc>
                <a:spcPct val="100000"/>
              </a:lnSpc>
              <a:spcBef>
                <a:spcPts val="200"/>
              </a:spcBef>
              <a:spcAft>
                <a:spcPts val="0"/>
              </a:spcAft>
              <a:buClrTx/>
              <a:buSzTx/>
              <a:buFontTx/>
              <a:buNone/>
              <a:tabLst/>
              <a:defRPr/>
            </a:pPr>
            <a:r>
              <a:rPr lang="ja-JP" altLang="en-US" sz="1000" b="1" kern="100" dirty="0">
                <a:latin typeface="メイリオ" panose="020B0604030504040204" pitchFamily="50" charset="-128"/>
                <a:ea typeface="メイリオ" panose="020B0604030504040204" pitchFamily="50" charset="-128"/>
                <a:cs typeface="Times New Roman"/>
              </a:rPr>
              <a:t>認定講師</a:t>
            </a:r>
            <a:endParaRPr lang="en-US" altLang="ja-JP" sz="1000" b="1" kern="100" dirty="0">
              <a:latin typeface="メイリオ" panose="020B0604030504040204" pitchFamily="50" charset="-128"/>
              <a:ea typeface="メイリオ" panose="020B0604030504040204" pitchFamily="50" charset="-128"/>
              <a:cs typeface="Times New Roman"/>
            </a:endParaRPr>
          </a:p>
          <a:p>
            <a:pPr marL="0" marR="0" lvl="0" indent="0" defTabSz="1320576" rtl="0" eaLnBrk="1" fontAlgn="auto" latinLnBrk="0" hangingPunct="1">
              <a:lnSpc>
                <a:spcPct val="100000"/>
              </a:lnSpc>
              <a:spcBef>
                <a:spcPts val="200"/>
              </a:spcBef>
              <a:spcAft>
                <a:spcPts val="0"/>
              </a:spcAft>
              <a:buClrTx/>
              <a:buSzTx/>
              <a:buFontTx/>
              <a:buNone/>
              <a:tabLst/>
              <a:defRPr/>
            </a:pPr>
            <a:r>
              <a:rPr kumimoji="1" lang="ja-JP" altLang="en-US" sz="1000" b="1" i="0" u="none" strike="noStrike" kern="100" cap="none" spc="0" normalizeH="0" baseline="0" noProof="0" dirty="0">
                <a:ln>
                  <a:noFill/>
                </a:ln>
                <a:solidFill>
                  <a:prstClr val="black"/>
                </a:solidFill>
                <a:uLnTx/>
                <a:uFillTx/>
                <a:latin typeface="メイリオ" panose="020B0604030504040204" pitchFamily="50" charset="-128"/>
                <a:ea typeface="メイリオ" panose="020B0604030504040204" pitchFamily="50" charset="-128"/>
                <a:cs typeface="Times New Roman"/>
              </a:rPr>
              <a:t>ファイナンシャルプランナー</a:t>
            </a:r>
            <a:endParaRPr kumimoji="1" lang="en-US" altLang="ja-JP" sz="1000" b="1" i="0" u="none" strike="noStrike" kern="100" cap="none" spc="0" normalizeH="0" baseline="0" noProof="0" dirty="0">
              <a:ln>
                <a:noFill/>
              </a:ln>
              <a:solidFill>
                <a:prstClr val="black"/>
              </a:solidFill>
              <a:uLnTx/>
              <a:uFillTx/>
              <a:latin typeface="メイリオ" panose="020B0604030504040204" pitchFamily="50" charset="-128"/>
              <a:ea typeface="メイリオ" panose="020B0604030504040204" pitchFamily="50" charset="-128"/>
              <a:cs typeface="Times New Roman"/>
            </a:endParaRPr>
          </a:p>
          <a:p>
            <a:pPr marL="0" marR="0" lvl="0" indent="0" defTabSz="1320576" rtl="0" eaLnBrk="1" fontAlgn="auto" latinLnBrk="0" hangingPunct="1">
              <a:lnSpc>
                <a:spcPct val="100000"/>
              </a:lnSpc>
              <a:spcBef>
                <a:spcPts val="200"/>
              </a:spcBef>
              <a:spcAft>
                <a:spcPts val="0"/>
              </a:spcAft>
              <a:buClrTx/>
              <a:buSzTx/>
              <a:buFontTx/>
              <a:buNone/>
              <a:tabLst/>
              <a:defRPr/>
            </a:pPr>
            <a:r>
              <a:rPr kumimoji="1" lang="ja-JP" altLang="en-US" sz="1400" b="1" i="0"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a:rPr>
              <a:t>田中 晶誉</a:t>
            </a:r>
            <a:r>
              <a:rPr kumimoji="1" lang="ja-JP" altLang="en-US" sz="1050" b="1" i="0"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a:rPr>
              <a:t>（たなか あきよ）</a:t>
            </a:r>
            <a:endParaRPr kumimoji="1" lang="ja-JP" altLang="en-US" sz="1400" b="1" i="0"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a:endParaRPr>
          </a:p>
        </p:txBody>
      </p:sp>
      <p:sp>
        <p:nvSpPr>
          <p:cNvPr id="12" name="Rectangle 93">
            <a:extLst>
              <a:ext uri="{FF2B5EF4-FFF2-40B4-BE49-F238E27FC236}">
                <a16:creationId xmlns:a16="http://schemas.microsoft.com/office/drawing/2014/main" id="{5191E9CE-1C20-5674-EA3A-EA6302EF4D19}"/>
              </a:ext>
            </a:extLst>
          </p:cNvPr>
          <p:cNvSpPr>
            <a:spLocks noChangeArrowheads="1"/>
          </p:cNvSpPr>
          <p:nvPr/>
        </p:nvSpPr>
        <p:spPr bwMode="auto">
          <a:xfrm>
            <a:off x="1346218" y="9569649"/>
            <a:ext cx="2632397" cy="230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633039" rtl="0" eaLnBrk="1" fontAlgn="base" latinLnBrk="0" hangingPunct="1">
              <a:lnSpc>
                <a:spcPct val="100000"/>
              </a:lnSpc>
              <a:spcBef>
                <a:spcPct val="0"/>
              </a:spcBef>
              <a:spcAft>
                <a:spcPct val="0"/>
              </a:spcAft>
              <a:buClrTx/>
              <a:buSzTx/>
              <a:buFontTx/>
              <a:buNone/>
              <a:tabLst/>
              <a:defRPr/>
            </a:pPr>
            <a:r>
              <a:rPr lang="ja-JP" altLang="en-US" sz="900" dirty="0">
                <a:solidFill>
                  <a:srgbClr val="000000"/>
                </a:solidFill>
                <a:latin typeface="ＭＳ Ｐゴシック" panose="020B0600070205080204" pitchFamily="50" charset="-128"/>
              </a:rPr>
              <a:t>愛知支部：田中 晶誉　電話</a:t>
            </a:r>
            <a:r>
              <a:rPr kumimoji="1" lang="ja-JP" altLang="en-US" sz="9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9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070-5405-8064</a:t>
            </a:r>
            <a:r>
              <a:rPr kumimoji="1" lang="ja-JP" altLang="en-US" sz="9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　　　　　　　　　　　　　　　　　　　　　　　　　　　　　　　　　　　</a:t>
            </a:r>
          </a:p>
        </p:txBody>
      </p:sp>
      <p:sp>
        <p:nvSpPr>
          <p:cNvPr id="22" name="テキスト ボックス 21">
            <a:extLst>
              <a:ext uri="{FF2B5EF4-FFF2-40B4-BE49-F238E27FC236}">
                <a16:creationId xmlns:a16="http://schemas.microsoft.com/office/drawing/2014/main" id="{09DBA3CF-EE39-1A1B-D2AE-6560969D7502}"/>
              </a:ext>
            </a:extLst>
          </p:cNvPr>
          <p:cNvSpPr txBox="1"/>
          <p:nvPr/>
        </p:nvSpPr>
        <p:spPr>
          <a:xfrm>
            <a:off x="947267" y="719818"/>
            <a:ext cx="4774672" cy="3447098"/>
          </a:xfrm>
          <a:prstGeom prst="rect">
            <a:avLst/>
          </a:prstGeom>
          <a:noFill/>
          <a:effectLst/>
        </p:spPr>
        <p:txBody>
          <a:bodyPr wrap="square" lIns="0" rIns="36000" rtlCol="0">
            <a:spAutoFit/>
          </a:bodyPr>
          <a:lstStyle/>
          <a:p>
            <a:pPr marL="0" marR="0" lvl="0" indent="0" algn="l" defTabSz="914400" rtl="0" eaLnBrk="1" fontAlgn="base" latinLnBrk="0" hangingPunct="1">
              <a:lnSpc>
                <a:spcPct val="100000"/>
              </a:lnSpc>
              <a:spcBef>
                <a:spcPts val="1000"/>
              </a:spcBef>
              <a:spcAft>
                <a:spcPct val="0"/>
              </a:spcAft>
              <a:buClrTx/>
              <a:buSzTx/>
              <a:buFontTx/>
              <a:buNone/>
              <a:tabLst/>
              <a:defRPr/>
            </a:pPr>
            <a:r>
              <a:rPr kumimoji="1" lang="ja-JP" altLang="en-US" sz="12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ja-JP" altLang="en-US" sz="1200" i="0" u="none" strike="noStrike" kern="1200" cap="none" spc="0" normalizeH="0" baseline="0" noProof="0" dirty="0">
                <a:ln>
                  <a:noFill/>
                </a:ln>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家計にムリせず教育費や老後資金をラクラク準備！</a:t>
            </a:r>
            <a:br>
              <a:rPr kumimoji="1" lang="en-US" altLang="ja-JP" sz="1200" i="0" u="none" strike="noStrike" kern="1200" cap="none" spc="0" normalizeH="0" baseline="0" noProof="0" dirty="0">
                <a:ln>
                  <a:noFill/>
                </a:ln>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br>
            <a:r>
              <a:rPr kumimoji="1" lang="ja-JP" altLang="en-US" sz="1200" i="0" u="none" strike="noStrike" kern="1200" cap="none" spc="0" normalizeH="0" baseline="0" noProof="0" dirty="0">
                <a:ln>
                  <a:noFill/>
                </a:ln>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r>
              <a:rPr kumimoji="1" lang="ja-JP" altLang="en-US" sz="1200" b="1"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我慢しないで貯蓄を増やす“お金のキホン”を徹底解説</a:t>
            </a:r>
          </a:p>
          <a:p>
            <a:pPr marL="0" marR="0" lvl="0" indent="0" algn="l" defTabSz="914400" rtl="0" eaLnBrk="1" fontAlgn="base" latinLnBrk="0" hangingPunct="1">
              <a:lnSpc>
                <a:spcPct val="100000"/>
              </a:lnSpc>
              <a:spcBef>
                <a:spcPts val="1000"/>
              </a:spcBef>
              <a:spcAft>
                <a:spcPct val="0"/>
              </a:spcAft>
              <a:buClrTx/>
              <a:buSzTx/>
              <a:buFontTx/>
              <a:buNone/>
              <a:tabLst/>
              <a:defRPr/>
            </a:pPr>
            <a:r>
              <a:rPr kumimoji="1" lang="ja-JP" altLang="en-US" sz="12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教育費って一体いくら必要なの？さらにその先の老後は大丈夫？</a:t>
            </a:r>
            <a:br>
              <a:rPr kumimoji="1" lang="ja-JP" altLang="en-US" sz="1200" b="0"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b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その疑問に</a:t>
            </a:r>
            <a:r>
              <a:rPr kumimoji="1" lang="en-US" altLang="ja-JP"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FP</a:t>
            </a: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がズバリお答えします！</a:t>
            </a:r>
          </a:p>
          <a:p>
            <a:pPr>
              <a:spcBef>
                <a:spcPts val="1000"/>
              </a:spcBef>
              <a:defRPr/>
            </a:pPr>
            <a:r>
              <a:rPr lang="ja-JP" altLang="en-US" sz="1200" dirty="0">
                <a:solidFill>
                  <a:srgbClr val="C0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2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私は将来いくらの年金がもらえるの？</a:t>
            </a:r>
            <a:br>
              <a:rPr lang="ja-JP" altLang="en-US" sz="12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br>
            <a:r>
              <a:rPr lang="ja-JP" altLang="en-US" sz="12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lang="ja-JP" altLang="en-US" sz="1200" b="1" dirty="0">
                <a:solidFill>
                  <a:srgbClr val="ED7D3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ねんきん定期便であなたの年金額をその場でズバリ計算！</a:t>
            </a:r>
          </a:p>
          <a:p>
            <a:pPr marL="0" marR="0" lvl="0" indent="0" algn="l" defTabSz="914400" rtl="0" eaLnBrk="1" fontAlgn="base" latinLnBrk="0" hangingPunct="1">
              <a:lnSpc>
                <a:spcPct val="100000"/>
              </a:lnSpc>
              <a:spcBef>
                <a:spcPts val="1000"/>
              </a:spcBef>
              <a:spcAft>
                <a:spcPct val="0"/>
              </a:spcAft>
              <a:buClrTx/>
              <a:buSzTx/>
              <a:buFontTx/>
              <a:buNone/>
              <a:tabLst/>
              <a:defRPr/>
            </a:pPr>
            <a:r>
              <a:rPr kumimoji="1" lang="ja-JP" altLang="en-US" sz="12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新</a:t>
            </a:r>
            <a:r>
              <a:rPr kumimoji="1" lang="en-US" altLang="ja-JP" sz="1200" b="1"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NISA</a:t>
            </a:r>
            <a:r>
              <a:rPr kumimoji="1" lang="ja-JP" altLang="en-US" sz="1200" b="1"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dirty="0" err="1">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iDeCo</a:t>
            </a:r>
            <a:r>
              <a:rPr kumimoji="1" lang="ja-JP" altLang="en-US" sz="1200" b="1"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？他に何かあるの？知らずに始めて後悔しない</a:t>
            </a:r>
            <a:b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b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あなたにピッタリな方法とは？</a:t>
            </a:r>
          </a:p>
          <a:p>
            <a:pPr marL="0" marR="0" lvl="0" indent="0" algn="l" defTabSz="914400" rtl="0" eaLnBrk="1" fontAlgn="base" latinLnBrk="0" hangingPunct="1">
              <a:lnSpc>
                <a:spcPct val="100000"/>
              </a:lnSpc>
              <a:spcBef>
                <a:spcPts val="1000"/>
              </a:spcBef>
              <a:spcAft>
                <a:spcPct val="0"/>
              </a:spcAft>
              <a:buClrTx/>
              <a:buSzTx/>
              <a:buFontTx/>
              <a:buNone/>
              <a:tabLst/>
              <a:defRPr/>
            </a:pPr>
            <a:r>
              <a:rPr kumimoji="1" lang="ja-JP" altLang="en-US" sz="12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貯めているつもりでも、なぜお金は貯まらない？</a:t>
            </a:r>
            <a:b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b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r>
              <a:rPr kumimoji="1" lang="ja-JP" altLang="en-US" sz="1200" b="1"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「お金が貯まらない真の原因」と、その対処法</a:t>
            </a: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を公開します！</a:t>
            </a:r>
          </a:p>
          <a:p>
            <a:pPr marL="0" marR="0" lvl="0" indent="0" algn="l" defTabSz="914400" rtl="0" eaLnBrk="1" fontAlgn="base" latinLnBrk="0" hangingPunct="1">
              <a:lnSpc>
                <a:spcPct val="100000"/>
              </a:lnSpc>
              <a:spcBef>
                <a:spcPts val="1000"/>
              </a:spcBef>
              <a:spcAft>
                <a:spcPct val="0"/>
              </a:spcAft>
              <a:buClrTx/>
              <a:buSzTx/>
              <a:buFontTx/>
              <a:buNone/>
              <a:tabLst/>
              <a:defRPr/>
            </a:pPr>
            <a:r>
              <a:rPr kumimoji="1" lang="ja-JP" altLang="en-US" sz="12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「お金は増やしたいけどリスクは怖い！」そんな人にピッタリ！</a:t>
            </a:r>
            <a:b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b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r>
              <a:rPr kumimoji="1" lang="ja-JP" altLang="en-US" sz="1200" b="1"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国も推奨している「リスクを味方につけてお金を増やす方法」</a:t>
            </a:r>
          </a:p>
          <a:p>
            <a:pPr marL="0" marR="0" lvl="0" indent="0" algn="l" defTabSz="914400" rtl="0" eaLnBrk="1" fontAlgn="base" latinLnBrk="0" hangingPunct="1">
              <a:lnSpc>
                <a:spcPct val="100000"/>
              </a:lnSpc>
              <a:spcBef>
                <a:spcPts val="1000"/>
              </a:spcBef>
              <a:spcAft>
                <a:spcPct val="0"/>
              </a:spcAft>
              <a:buClrTx/>
              <a:buSzTx/>
              <a:buFontTx/>
              <a:buNone/>
              <a:tabLst/>
              <a:defRPr/>
            </a:pPr>
            <a:r>
              <a:rPr kumimoji="1" lang="ja-JP" altLang="en-US" sz="12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銀行預金では値上げラッシュを乗り切れない？</a:t>
            </a:r>
            <a:b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br>
            <a:r>
              <a:rPr kumimoji="1" lang="ja-JP" altLang="en-US" sz="12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r>
              <a:rPr kumimoji="1" lang="ja-JP" altLang="en-US" sz="1200" b="1" i="0" u="none" strike="noStrike" kern="1200" cap="none" spc="0" normalizeH="0" baseline="0" noProof="0" dirty="0">
                <a:ln>
                  <a:noFill/>
                </a:ln>
                <a:solidFill>
                  <a:srgbClr val="ED7D31"/>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意外と知られていない銀行預金に潜む“リスク”とは？</a:t>
            </a:r>
          </a:p>
        </p:txBody>
      </p:sp>
      <p:sp>
        <p:nvSpPr>
          <p:cNvPr id="5" name="正方形/長方形 4">
            <a:extLst>
              <a:ext uri="{FF2B5EF4-FFF2-40B4-BE49-F238E27FC236}">
                <a16:creationId xmlns:a16="http://schemas.microsoft.com/office/drawing/2014/main" id="{F76D6D16-18CB-D6FC-E3C8-8DAF442C1A2E}"/>
              </a:ext>
            </a:extLst>
          </p:cNvPr>
          <p:cNvSpPr/>
          <p:nvPr/>
        </p:nvSpPr>
        <p:spPr>
          <a:xfrm>
            <a:off x="5092743" y="3944888"/>
            <a:ext cx="925558" cy="261610"/>
          </a:xfrm>
          <a:prstGeom prst="rect">
            <a:avLst/>
          </a:prstGeom>
        </p:spPr>
        <p:txBody>
          <a:bodyPr wrap="square">
            <a:spAutoFit/>
          </a:bodyPr>
          <a:lstStyle/>
          <a:p>
            <a:pPr marL="0" marR="0" lvl="0" indent="2293" algn="ctr" defTabSz="914400" rtl="0" eaLnBrk="0" fontAlgn="base" latinLnBrk="0" hangingPunct="0">
              <a:lnSpc>
                <a:spcPct val="100000"/>
              </a:lnSpc>
              <a:spcBef>
                <a:spcPts val="1200"/>
              </a:spcBef>
              <a:spcAft>
                <a:spcPct val="0"/>
              </a:spcAft>
              <a:buClrTx/>
              <a:buSzTx/>
              <a:buFontTx/>
              <a:buNone/>
              <a:tabLst/>
              <a:defRPr/>
            </a:pPr>
            <a:r>
              <a:rPr kumimoji="0" lang="ja-JP" altLang="en-US" sz="11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などなど</a:t>
            </a:r>
            <a:endParaRPr kumimoji="0" lang="ja-JP" altLang="en-US"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775F3A16-D8FD-7703-B1C1-42E7D6849AB5}"/>
              </a:ext>
            </a:extLst>
          </p:cNvPr>
          <p:cNvSpPr txBox="1"/>
          <p:nvPr/>
        </p:nvSpPr>
        <p:spPr>
          <a:xfrm>
            <a:off x="26479" y="9285070"/>
            <a:ext cx="2080113" cy="230832"/>
          </a:xfrm>
          <a:prstGeom prst="rect">
            <a:avLst/>
          </a:prstGeom>
          <a:noFill/>
        </p:spPr>
        <p:txBody>
          <a:bodyPr wrap="square">
            <a:spAutoFit/>
          </a:bodyPr>
          <a:lstStyle/>
          <a:p>
            <a:pPr marL="0" marR="0" lvl="0" indent="0" algn="l" defTabSz="633039" rtl="0" eaLnBrk="1" fontAlgn="base"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charset="-128"/>
                <a:cs typeface="+mn-cs"/>
              </a:rPr>
              <a:t>【</a:t>
            </a:r>
            <a:r>
              <a:rPr kumimoji="1" lang="ja-JP" altLang="en-US" sz="9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charset="-128"/>
                <a:cs typeface="+mn-cs"/>
              </a:rPr>
              <a:t>主催・お問い合わせ</a:t>
            </a:r>
            <a:r>
              <a:rPr kumimoji="1" lang="en-US" altLang="ja-JP" sz="9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charset="-128"/>
                <a:cs typeface="+mn-cs"/>
              </a:rPr>
              <a:t>】</a:t>
            </a:r>
          </a:p>
        </p:txBody>
      </p:sp>
      <p:sp>
        <p:nvSpPr>
          <p:cNvPr id="2" name="テキスト ボックス 1">
            <a:extLst>
              <a:ext uri="{FF2B5EF4-FFF2-40B4-BE49-F238E27FC236}">
                <a16:creationId xmlns:a16="http://schemas.microsoft.com/office/drawing/2014/main" id="{0BD87DE4-84E3-6C95-DD8A-1A3AB867DE68}"/>
              </a:ext>
            </a:extLst>
          </p:cNvPr>
          <p:cNvSpPr txBox="1"/>
          <p:nvPr/>
        </p:nvSpPr>
        <p:spPr>
          <a:xfrm>
            <a:off x="3586322" y="9221505"/>
            <a:ext cx="2330175" cy="877163"/>
          </a:xfrm>
          <a:prstGeom prst="rect">
            <a:avLst/>
          </a:prstGeom>
          <a:noFill/>
        </p:spPr>
        <p:txBody>
          <a:bodyPr wrap="square">
            <a:spAutoFit/>
          </a:bodyPr>
          <a:lstStyle/>
          <a:p>
            <a:pPr marL="0" marR="0" lvl="0" indent="0" algn="l" defTabSz="633039"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後援：</a:t>
            </a:r>
            <a:r>
              <a:rPr lang="ja-JP" altLang="en-US" sz="1000" dirty="0">
                <a:solidFill>
                  <a:srgbClr val="000000"/>
                </a:solidFill>
                <a:latin typeface="メイリオ" panose="020B0604030504040204" pitchFamily="50" charset="-128"/>
                <a:ea typeface="メイリオ" panose="020B0604030504040204" pitchFamily="50" charset="-128"/>
              </a:rPr>
              <a:t>尾張旭市教育委員会</a:t>
            </a:r>
            <a:endParaRPr lang="en-US" altLang="ja-JP" sz="1000" dirty="0">
              <a:solidFill>
                <a:srgbClr val="000000"/>
              </a:solidFill>
              <a:latin typeface="メイリオ" panose="020B0604030504040204" pitchFamily="50" charset="-128"/>
              <a:ea typeface="メイリオ" panose="020B0604030504040204" pitchFamily="50" charset="-128"/>
            </a:endParaRPr>
          </a:p>
          <a:p>
            <a:pPr marL="0" marR="0" lvl="0" indent="0" algn="l" defTabSz="633039" rtl="0" eaLnBrk="1" fontAlgn="base" latinLnBrk="0" hangingPunct="1">
              <a:lnSpc>
                <a:spcPct val="100000"/>
              </a:lnSpc>
              <a:spcBef>
                <a:spcPct val="0"/>
              </a:spcBef>
              <a:spcAft>
                <a:spcPct val="0"/>
              </a:spcAft>
              <a:buClrTx/>
              <a:buSzTx/>
              <a:buFontTx/>
              <a:buNone/>
              <a:tabLst/>
              <a:defRPr/>
            </a:pPr>
            <a:r>
              <a:rPr lang="ja-JP" altLang="en-US" sz="1000" dirty="0">
                <a:solidFill>
                  <a:srgbClr val="000000"/>
                </a:solidFill>
                <a:latin typeface="メイリオ" panose="020B0604030504040204" pitchFamily="50" charset="-128"/>
                <a:ea typeface="メイリオ" panose="020B0604030504040204" pitchFamily="50" charset="-128"/>
              </a:rPr>
              <a:t>　　　日進市教育委員会</a:t>
            </a:r>
            <a:endParaRPr lang="en-US" altLang="ja-JP" sz="1000" dirty="0">
              <a:solidFill>
                <a:srgbClr val="000000"/>
              </a:solidFill>
              <a:latin typeface="メイリオ" panose="020B0604030504040204" pitchFamily="50" charset="-128"/>
              <a:ea typeface="メイリオ" panose="020B0604030504040204" pitchFamily="50" charset="-128"/>
            </a:endParaRPr>
          </a:p>
          <a:p>
            <a:pPr marL="0" marR="0" lvl="0" indent="0" algn="l" defTabSz="633039" rtl="0" eaLnBrk="1" fontAlgn="base" latinLnBrk="0" hangingPunct="1">
              <a:lnSpc>
                <a:spcPct val="100000"/>
              </a:lnSpc>
              <a:spcBef>
                <a:spcPct val="0"/>
              </a:spcBef>
              <a:spcAft>
                <a:spcPct val="0"/>
              </a:spcAft>
              <a:buClrTx/>
              <a:buSzTx/>
              <a:buFontTx/>
              <a:buNone/>
              <a:tabLst/>
              <a:defRPr/>
            </a:pPr>
            <a:r>
              <a:rPr lang="ja-JP" altLang="en-US" sz="1000" dirty="0">
                <a:solidFill>
                  <a:srgbClr val="000000"/>
                </a:solidFill>
                <a:latin typeface="メイリオ" panose="020B0604030504040204" pitchFamily="50" charset="-128"/>
                <a:ea typeface="メイリオ" panose="020B0604030504040204" pitchFamily="50" charset="-128"/>
              </a:rPr>
              <a:t>　　　みよし市教育委員会</a:t>
            </a:r>
            <a:endParaRPr lang="en-US" altLang="ja-JP" sz="1000" dirty="0">
              <a:solidFill>
                <a:srgbClr val="000000"/>
              </a:solidFill>
              <a:latin typeface="メイリオ" panose="020B0604030504040204" pitchFamily="50" charset="-128"/>
              <a:ea typeface="メイリオ" panose="020B0604030504040204" pitchFamily="50" charset="-128"/>
            </a:endParaRPr>
          </a:p>
          <a:p>
            <a:pPr marL="0" marR="0" lvl="0" indent="0" algn="l" defTabSz="633039" rtl="0" eaLnBrk="1" fontAlgn="base" latinLnBrk="0" hangingPunct="1">
              <a:lnSpc>
                <a:spcPct val="100000"/>
              </a:lnSpc>
              <a:spcBef>
                <a:spcPct val="0"/>
              </a:spcBef>
              <a:spcAft>
                <a:spcPct val="0"/>
              </a:spcAft>
              <a:buClrTx/>
              <a:buSzTx/>
              <a:buFontTx/>
              <a:buNone/>
              <a:tabLst/>
              <a:defRPr/>
            </a:pPr>
            <a:r>
              <a:rPr lang="ja-JP" altLang="en-US" sz="1000" dirty="0">
                <a:solidFill>
                  <a:srgbClr val="000000"/>
                </a:solidFill>
                <a:latin typeface="メイリオ" panose="020B0604030504040204" pitchFamily="50" charset="-128"/>
                <a:ea typeface="メイリオ" panose="020B0604030504040204" pitchFamily="50" charset="-128"/>
              </a:rPr>
              <a:t>　　　豊明市教育委員会</a:t>
            </a:r>
            <a:endParaRPr lang="en-US" altLang="ja-JP" sz="1000" dirty="0">
              <a:solidFill>
                <a:srgbClr val="000000"/>
              </a:solidFill>
              <a:latin typeface="メイリオ" panose="020B0604030504040204" pitchFamily="50" charset="-128"/>
              <a:ea typeface="メイリオ" panose="020B0604030504040204" pitchFamily="50" charset="-128"/>
            </a:endParaRPr>
          </a:p>
          <a:p>
            <a:pPr marL="0" marR="0" lvl="0" indent="0" algn="l" defTabSz="633039" rtl="0" eaLnBrk="1" fontAlgn="base" latinLnBrk="0" hangingPunct="1">
              <a:lnSpc>
                <a:spcPct val="100000"/>
              </a:lnSpc>
              <a:spcBef>
                <a:spcPct val="0"/>
              </a:spcBef>
              <a:spcAft>
                <a:spcPct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endParaRPr>
          </a:p>
        </p:txBody>
      </p:sp>
      <p:pic>
        <p:nvPicPr>
          <p:cNvPr id="11" name="図 10" descr="テキスト&#10;&#10;自動的に生成された説明">
            <a:extLst>
              <a:ext uri="{FF2B5EF4-FFF2-40B4-BE49-F238E27FC236}">
                <a16:creationId xmlns:a16="http://schemas.microsoft.com/office/drawing/2014/main" id="{5CBCA326-A1C1-A2D7-C510-1A259FD61B7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65734" y="9249535"/>
            <a:ext cx="2213336" cy="349249"/>
          </a:xfrm>
          <a:prstGeom prst="rect">
            <a:avLst/>
          </a:prstGeom>
        </p:spPr>
      </p:pic>
      <p:sp>
        <p:nvSpPr>
          <p:cNvPr id="8" name="Text Box 108">
            <a:extLst>
              <a:ext uri="{FF2B5EF4-FFF2-40B4-BE49-F238E27FC236}">
                <a16:creationId xmlns:a16="http://schemas.microsoft.com/office/drawing/2014/main" id="{71F30627-491A-FAE5-6DB1-E214BF7CCDBB}"/>
              </a:ext>
            </a:extLst>
          </p:cNvPr>
          <p:cNvSpPr txBox="1">
            <a:spLocks noChangeArrowheads="1"/>
          </p:cNvSpPr>
          <p:nvPr/>
        </p:nvSpPr>
        <p:spPr bwMode="auto">
          <a:xfrm>
            <a:off x="5392219" y="9120753"/>
            <a:ext cx="144818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633039" eaLnBrk="1" fontAlgn="base" latinLnBrk="0" hangingPunct="1">
              <a:lnSpc>
                <a:spcPct val="100000"/>
              </a:lnSpc>
              <a:spcBef>
                <a:spcPct val="0"/>
              </a:spcBef>
              <a:spcAft>
                <a:spcPct val="0"/>
              </a:spcAft>
              <a:buClrTx/>
              <a:buSzTx/>
              <a:buFontTx/>
              <a:buNone/>
              <a:tabLst/>
              <a:defRPr/>
            </a:pPr>
            <a:r>
              <a:rPr kumimoji="0" lang="en-US" altLang="ja-JP" sz="800" b="0" i="0" u="none" strike="noStrike" kern="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rPr>
              <a:t>※</a:t>
            </a:r>
            <a:r>
              <a:rPr kumimoji="0" lang="ja-JP" altLang="en-US" sz="800" b="0" i="0" u="none" strike="noStrike" kern="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rPr>
              <a:t>お客様から頂いた個人情報は国が定める個人情報取り扱い関する法令、指針に従い遵守いたします。</a:t>
            </a:r>
            <a:endParaRPr kumimoji="1" lang="ja-JP" altLang="en-US" sz="800" b="0" i="0" u="none" strike="noStrike" kern="0" cap="none" spc="0" normalizeH="0" baseline="0" noProof="0" dirty="0">
              <a:ln>
                <a:noFill/>
              </a:ln>
              <a:solidFill>
                <a:srgbClr val="000000"/>
              </a:solidFill>
              <a:effectLst/>
              <a:uLnTx/>
              <a:uFillTx/>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45509972-D35C-6CD5-1180-61B5F30E5674}"/>
              </a:ext>
            </a:extLst>
          </p:cNvPr>
          <p:cNvSpPr txBox="1"/>
          <p:nvPr/>
        </p:nvSpPr>
        <p:spPr>
          <a:xfrm>
            <a:off x="5592828" y="7977336"/>
            <a:ext cx="937888" cy="246221"/>
          </a:xfrm>
          <a:prstGeom prst="rect">
            <a:avLst/>
          </a:prstGeom>
          <a:noFill/>
        </p:spPr>
        <p:txBody>
          <a:bodyPr wrap="square">
            <a:spAutoFit/>
          </a:bodyPr>
          <a:lstStyle/>
          <a:p>
            <a:pPr algn="ctr" defTabSz="633039" fontAlgn="base">
              <a:spcBef>
                <a:spcPct val="0"/>
              </a:spcBef>
              <a:spcAft>
                <a:spcPct val="0"/>
              </a:spcAft>
              <a:defRPr/>
            </a:pPr>
            <a:r>
              <a:rPr kumimoji="1" lang="en-US" altLang="ja-JP" sz="1000" dirty="0">
                <a:solidFill>
                  <a:srgbClr val="000000"/>
                </a:solidFill>
                <a:latin typeface="ＭＳ Ｐゴシック" panose="020B0600070205080204" pitchFamily="50" charset="-128"/>
                <a:ea typeface="ＭＳ Ｐゴシック" charset="-128"/>
              </a:rPr>
              <a:t>24</a:t>
            </a:r>
            <a:r>
              <a:rPr kumimoji="1" lang="ja-JP" altLang="en-US" sz="1000" dirty="0">
                <a:solidFill>
                  <a:srgbClr val="000000"/>
                </a:solidFill>
                <a:latin typeface="ＭＳ Ｐゴシック" panose="020B0600070205080204" pitchFamily="50" charset="-128"/>
                <a:ea typeface="ＭＳ Ｐゴシック" charset="-128"/>
              </a:rPr>
              <a:t>時間受付</a:t>
            </a:r>
            <a:endParaRPr kumimoji="1" lang="en-US" altLang="ja-JP" sz="1000" dirty="0">
              <a:solidFill>
                <a:srgbClr val="000000"/>
              </a:solidFill>
              <a:latin typeface="ＭＳ Ｐゴシック" panose="020B0600070205080204" pitchFamily="50" charset="-128"/>
              <a:ea typeface="ＭＳ Ｐゴシック" charset="-128"/>
            </a:endParaRPr>
          </a:p>
        </p:txBody>
      </p:sp>
      <p:pic>
        <p:nvPicPr>
          <p:cNvPr id="14" name="Picture 2">
            <a:extLst>
              <a:ext uri="{FF2B5EF4-FFF2-40B4-BE49-F238E27FC236}">
                <a16:creationId xmlns:a16="http://schemas.microsoft.com/office/drawing/2014/main" id="{5A607382-26AB-3935-103E-3EEF5930617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l="255" r="255"/>
          <a:stretch/>
        </p:blipFill>
        <p:spPr bwMode="auto">
          <a:xfrm>
            <a:off x="236848" y="4748908"/>
            <a:ext cx="898877" cy="1044203"/>
          </a:xfrm>
          <a:prstGeom prst="rect">
            <a:avLst/>
          </a:prstGeom>
          <a:noFill/>
          <a:extLst>
            <a:ext uri="{909E8E84-426E-40DD-AFC4-6F175D3DCCD1}">
              <a14:hiddenFill xmlns:a14="http://schemas.microsoft.com/office/drawing/2010/main">
                <a:solidFill>
                  <a:srgbClr val="FFFFFF"/>
                </a:solidFill>
              </a14:hiddenFill>
            </a:ext>
          </a:extLst>
        </p:spPr>
      </p:pic>
      <p:sp>
        <p:nvSpPr>
          <p:cNvPr id="21" name="テキスト ボックス 20">
            <a:extLst>
              <a:ext uri="{FF2B5EF4-FFF2-40B4-BE49-F238E27FC236}">
                <a16:creationId xmlns:a16="http://schemas.microsoft.com/office/drawing/2014/main" id="{BC35465F-3992-434B-2636-114EEE6CCB8A}"/>
              </a:ext>
            </a:extLst>
          </p:cNvPr>
          <p:cNvSpPr txBox="1"/>
          <p:nvPr/>
        </p:nvSpPr>
        <p:spPr>
          <a:xfrm>
            <a:off x="236848" y="5830046"/>
            <a:ext cx="3187253" cy="1615827"/>
          </a:xfrm>
          <a:prstGeom prst="rect">
            <a:avLst/>
          </a:prstGeom>
          <a:noFill/>
        </p:spPr>
        <p:txBody>
          <a:bodyPr wrap="square">
            <a:spAutoFit/>
          </a:bodyPr>
          <a:lstStyle/>
          <a:p>
            <a:pPr defTabSz="1425298">
              <a:defRPr/>
            </a:pPr>
            <a:r>
              <a:rPr kumimoji="1" lang="en-US" altLang="ja-JP" sz="900" b="1" dirty="0">
                <a:solidFill>
                  <a:prstClr val="black"/>
                </a:solidFill>
                <a:latin typeface="メイリオ" panose="020B0604030504040204" pitchFamily="50" charset="-128"/>
                <a:ea typeface="メイリオ" panose="020B0604030504040204" pitchFamily="50" charset="-128"/>
              </a:rPr>
              <a:t>『</a:t>
            </a:r>
            <a:r>
              <a:rPr kumimoji="1" lang="ja-JP" altLang="en-US" sz="900" b="1" dirty="0">
                <a:solidFill>
                  <a:prstClr val="black"/>
                </a:solidFill>
                <a:latin typeface="メイリオ" panose="020B0604030504040204" pitchFamily="50" charset="-128"/>
                <a:ea typeface="メイリオ" panose="020B0604030504040204" pitchFamily="50" charset="-128"/>
              </a:rPr>
              <a:t>今あるものを守りつつ、なおかつ増やす</a:t>
            </a:r>
            <a:r>
              <a:rPr kumimoji="1" lang="en-US" altLang="ja-JP" sz="900" b="1" dirty="0">
                <a:solidFill>
                  <a:prstClr val="black"/>
                </a:solidFill>
                <a:latin typeface="メイリオ" panose="020B0604030504040204" pitchFamily="50" charset="-128"/>
                <a:ea typeface="メイリオ" panose="020B0604030504040204" pitchFamily="50" charset="-128"/>
              </a:rPr>
              <a:t>』</a:t>
            </a:r>
            <a:r>
              <a:rPr kumimoji="1" lang="ja-JP" altLang="en-US" sz="900" dirty="0">
                <a:solidFill>
                  <a:prstClr val="black"/>
                </a:solidFill>
                <a:latin typeface="メイリオ" panose="020B0604030504040204" pitchFamily="50" charset="-128"/>
                <a:ea typeface="メイリオ" panose="020B0604030504040204" pitchFamily="50" charset="-128"/>
              </a:rPr>
              <a:t>をお手伝いします。</a:t>
            </a:r>
            <a:endParaRPr kumimoji="1" lang="en-US" altLang="ja-JP" sz="900" dirty="0">
              <a:solidFill>
                <a:prstClr val="black"/>
              </a:solidFill>
              <a:latin typeface="メイリオ" panose="020B0604030504040204" pitchFamily="50" charset="-128"/>
              <a:ea typeface="メイリオ" panose="020B0604030504040204" pitchFamily="50" charset="-128"/>
            </a:endParaRPr>
          </a:p>
          <a:p>
            <a:pPr defTabSz="1425298">
              <a:defRPr/>
            </a:pPr>
            <a:r>
              <a:rPr kumimoji="1" lang="ja-JP" altLang="en-US" sz="900" dirty="0">
                <a:solidFill>
                  <a:prstClr val="black"/>
                </a:solidFill>
                <a:latin typeface="メイリオ" panose="020B0604030504040204" pitchFamily="50" charset="-128"/>
                <a:ea typeface="メイリオ" panose="020B0604030504040204" pitchFamily="50" charset="-128"/>
              </a:rPr>
              <a:t>岐阜県出身、</a:t>
            </a:r>
            <a:r>
              <a:rPr kumimoji="1" lang="en-US" altLang="ja-JP" sz="900" dirty="0">
                <a:solidFill>
                  <a:prstClr val="black"/>
                </a:solidFill>
                <a:latin typeface="メイリオ" panose="020B0604030504040204" pitchFamily="50" charset="-128"/>
                <a:ea typeface="メイリオ" panose="020B0604030504040204" pitchFamily="50" charset="-128"/>
              </a:rPr>
              <a:t>6</a:t>
            </a:r>
            <a:r>
              <a:rPr kumimoji="1" lang="ja-JP" altLang="en-US" sz="900" dirty="0">
                <a:solidFill>
                  <a:prstClr val="black"/>
                </a:solidFill>
                <a:latin typeface="メイリオ" panose="020B0604030504040204" pitchFamily="50" charset="-128"/>
                <a:ea typeface="メイリオ" panose="020B0604030504040204" pitchFamily="50" charset="-128"/>
              </a:rPr>
              <a:t>人兄弟の長女。お金のない家庭で育ち、安定を求めて自衛隊に入隊。任期満了退職をした途端に収入が途絶え、“お金の知識の大切さ”を痛感。</a:t>
            </a:r>
            <a:r>
              <a:rPr kumimoji="1" lang="en-US" altLang="ja-JP" sz="900" dirty="0">
                <a:solidFill>
                  <a:prstClr val="black"/>
                </a:solidFill>
                <a:latin typeface="メイリオ" panose="020B0604030504040204" pitchFamily="50" charset="-128"/>
                <a:ea typeface="メイリオ" panose="020B0604030504040204" pitchFamily="50" charset="-128"/>
              </a:rPr>
              <a:t>3</a:t>
            </a:r>
            <a:r>
              <a:rPr kumimoji="1" lang="ja-JP" altLang="en-US" sz="900" dirty="0">
                <a:solidFill>
                  <a:prstClr val="black"/>
                </a:solidFill>
                <a:latin typeface="メイリオ" panose="020B0604030504040204" pitchFamily="50" charset="-128"/>
                <a:ea typeface="メイリオ" panose="020B0604030504040204" pitchFamily="50" charset="-128"/>
              </a:rPr>
              <a:t>人の子どもを育てながらも国内大手生命保険会社に入社をし、さらに外資系生命保険会社で経験を重ねてきました。現在はこれまでの経験と知識をもとに、セミナーにご参加いただいた方がお金に対する不安を少しでも減らし、安心して未来を描けるようサポートしております。“やっておいてよかった”と一緒に笑えることを楽しみにしております。</a:t>
            </a:r>
          </a:p>
        </p:txBody>
      </p:sp>
      <p:pic>
        <p:nvPicPr>
          <p:cNvPr id="25" name="図 24">
            <a:extLst>
              <a:ext uri="{FF2B5EF4-FFF2-40B4-BE49-F238E27FC236}">
                <a16:creationId xmlns:a16="http://schemas.microsoft.com/office/drawing/2014/main" id="{F61AA980-30EF-DC55-9607-39670A21977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15959" y="8219111"/>
            <a:ext cx="891625" cy="891625"/>
          </a:xfrm>
          <a:prstGeom prst="rect">
            <a:avLst/>
          </a:prstGeom>
        </p:spPr>
      </p:pic>
    </p:spTree>
    <p:extLst>
      <p:ext uri="{BB962C8B-B14F-4D97-AF65-F5344CB8AC3E}">
        <p14:creationId xmlns:p14="http://schemas.microsoft.com/office/powerpoint/2010/main" val="349582087"/>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フォーマット" id="{7E9F71DC-D2C4-4438-9607-A97E86AB3180}" vid="{4C4999CD-42DA-4518-8E40-BB6D43F46DA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フォーマット</Template>
  <TotalTime>3617</TotalTime>
  <Words>850</Words>
  <Application>Microsoft Office PowerPoint</Application>
  <PresentationFormat>A4 210 x 297 mm</PresentationFormat>
  <Paragraphs>63</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メイリオ</vt:lpstr>
      <vt:lpstr>游明朝</vt:lpstr>
      <vt:lpstr>Arial</vt:lpstr>
      <vt:lpstr>Calibri</vt:lpstr>
      <vt:lpstr>Century</vt:lpstr>
      <vt:lpstr>2_Office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細田 収</dc:creator>
  <cp:lastModifiedBy>晶誉 田中</cp:lastModifiedBy>
  <cp:revision>130</cp:revision>
  <cp:lastPrinted>2025-09-16T01:37:41Z</cp:lastPrinted>
  <dcterms:created xsi:type="dcterms:W3CDTF">2016-09-03T04:23:50Z</dcterms:created>
  <dcterms:modified xsi:type="dcterms:W3CDTF">2025-09-16T01:38:51Z</dcterms:modified>
</cp:coreProperties>
</file>