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347" r:id="rId2"/>
    <p:sldId id="346" r:id="rId3"/>
  </p:sldIdLst>
  <p:sldSz cx="7559675" cy="10691813"/>
  <p:notesSz cx="6889750" cy="10018713"/>
  <p:defaultTextStyle>
    <a:defPPr>
      <a:defRPr lang="en-US"/>
    </a:defPPr>
    <a:lvl1pPr marL="0" algn="l" defTabSz="457187" rtl="0" eaLnBrk="1" latinLnBrk="0" hangingPunct="1">
      <a:defRPr sz="1800" kern="1200">
        <a:solidFill>
          <a:schemeClr val="tx1"/>
        </a:solidFill>
        <a:latin typeface="+mn-lt"/>
        <a:ea typeface="+mn-ea"/>
        <a:cs typeface="+mn-cs"/>
      </a:defRPr>
    </a:lvl1pPr>
    <a:lvl2pPr marL="457187" algn="l" defTabSz="457187" rtl="0" eaLnBrk="1" latinLnBrk="0" hangingPunct="1">
      <a:defRPr sz="1800" kern="1200">
        <a:solidFill>
          <a:schemeClr val="tx1"/>
        </a:solidFill>
        <a:latin typeface="+mn-lt"/>
        <a:ea typeface="+mn-ea"/>
        <a:cs typeface="+mn-cs"/>
      </a:defRPr>
    </a:lvl2pPr>
    <a:lvl3pPr marL="914373" algn="l" defTabSz="457187" rtl="0" eaLnBrk="1" latinLnBrk="0" hangingPunct="1">
      <a:defRPr sz="1800" kern="1200">
        <a:solidFill>
          <a:schemeClr val="tx1"/>
        </a:solidFill>
        <a:latin typeface="+mn-lt"/>
        <a:ea typeface="+mn-ea"/>
        <a:cs typeface="+mn-cs"/>
      </a:defRPr>
    </a:lvl3pPr>
    <a:lvl4pPr marL="1371561" algn="l" defTabSz="457187" rtl="0" eaLnBrk="1" latinLnBrk="0" hangingPunct="1">
      <a:defRPr sz="1800" kern="1200">
        <a:solidFill>
          <a:schemeClr val="tx1"/>
        </a:solidFill>
        <a:latin typeface="+mn-lt"/>
        <a:ea typeface="+mn-ea"/>
        <a:cs typeface="+mn-cs"/>
      </a:defRPr>
    </a:lvl4pPr>
    <a:lvl5pPr marL="1828747" algn="l" defTabSz="457187" rtl="0" eaLnBrk="1" latinLnBrk="0" hangingPunct="1">
      <a:defRPr sz="1800" kern="1200">
        <a:solidFill>
          <a:schemeClr val="tx1"/>
        </a:solidFill>
        <a:latin typeface="+mn-lt"/>
        <a:ea typeface="+mn-ea"/>
        <a:cs typeface="+mn-cs"/>
      </a:defRPr>
    </a:lvl5pPr>
    <a:lvl6pPr marL="2285934" algn="l" defTabSz="457187" rtl="0" eaLnBrk="1" latinLnBrk="0" hangingPunct="1">
      <a:defRPr sz="1800" kern="1200">
        <a:solidFill>
          <a:schemeClr val="tx1"/>
        </a:solidFill>
        <a:latin typeface="+mn-lt"/>
        <a:ea typeface="+mn-ea"/>
        <a:cs typeface="+mn-cs"/>
      </a:defRPr>
    </a:lvl6pPr>
    <a:lvl7pPr marL="2743120" algn="l" defTabSz="457187" rtl="0" eaLnBrk="1" latinLnBrk="0" hangingPunct="1">
      <a:defRPr sz="1800" kern="1200">
        <a:solidFill>
          <a:schemeClr val="tx1"/>
        </a:solidFill>
        <a:latin typeface="+mn-lt"/>
        <a:ea typeface="+mn-ea"/>
        <a:cs typeface="+mn-cs"/>
      </a:defRPr>
    </a:lvl7pPr>
    <a:lvl8pPr marL="3200307" algn="l" defTabSz="457187" rtl="0" eaLnBrk="1" latinLnBrk="0" hangingPunct="1">
      <a:defRPr sz="1800" kern="1200">
        <a:solidFill>
          <a:schemeClr val="tx1"/>
        </a:solidFill>
        <a:latin typeface="+mn-lt"/>
        <a:ea typeface="+mn-ea"/>
        <a:cs typeface="+mn-cs"/>
      </a:defRPr>
    </a:lvl8pPr>
    <a:lvl9pPr marL="3657494" algn="l" defTabSz="45718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B27F"/>
    <a:srgbClr val="F26B5E"/>
    <a:srgbClr val="93C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7" autoAdjust="0"/>
    <p:restoredTop sz="94660"/>
  </p:normalViewPr>
  <p:slideViewPr>
    <p:cSldViewPr snapToGrid="0" showGuides="1">
      <p:cViewPr varScale="1">
        <p:scale>
          <a:sx n="60" d="100"/>
          <a:sy n="60" d="100"/>
        </p:scale>
        <p:origin x="1797" y="27"/>
      </p:cViewPr>
      <p:guideLst>
        <p:guide orient="horz" pos="3368"/>
        <p:guide pos="2381"/>
      </p:guideLst>
    </p:cSldViewPr>
  </p:slideViewPr>
  <p:notesTextViewPr>
    <p:cViewPr>
      <p:scale>
        <a:sx n="1" d="1"/>
        <a:sy n="1" d="1"/>
      </p:scale>
      <p:origin x="0" y="0"/>
    </p:cViewPr>
  </p:notesTextViewPr>
  <p:gridSpacing cx="46800" cy="46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85558" cy="502675"/>
          </a:xfrm>
          <a:prstGeom prst="rect">
            <a:avLst/>
          </a:prstGeom>
        </p:spPr>
        <p:txBody>
          <a:bodyPr vert="horz" lIns="92400" tIns="46200" rIns="92400" bIns="46200" rtlCol="0"/>
          <a:lstStyle>
            <a:lvl1pPr algn="l">
              <a:defRPr sz="1200">
                <a:latin typeface="メイリオ" panose="020B0604030504040204" pitchFamily="50" charset="-128"/>
                <a:ea typeface="メイリオ"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902597" y="1"/>
            <a:ext cx="2985558" cy="502675"/>
          </a:xfrm>
          <a:prstGeom prst="rect">
            <a:avLst/>
          </a:prstGeom>
        </p:spPr>
        <p:txBody>
          <a:bodyPr vert="horz" lIns="92400" tIns="46200" rIns="92400" bIns="46200" rtlCol="0"/>
          <a:lstStyle>
            <a:lvl1pPr algn="r">
              <a:defRPr sz="1200">
                <a:latin typeface="メイリオ" panose="020B0604030504040204" pitchFamily="50" charset="-128"/>
                <a:ea typeface="メイリオ" panose="020B0604030504040204" pitchFamily="50" charset="-128"/>
              </a:defRPr>
            </a:lvl1pPr>
          </a:lstStyle>
          <a:p>
            <a:fld id="{AC905A1F-7144-4CA5-A74D-6E02AF013BF1}" type="datetimeFigureOut">
              <a:rPr kumimoji="1" lang="ja-JP" altLang="en-US" smtClean="0"/>
              <a:pPr/>
              <a:t>2025/9/16</a:t>
            </a:fld>
            <a:endParaRPr kumimoji="1" lang="ja-JP" altLang="en-US" dirty="0"/>
          </a:p>
        </p:txBody>
      </p:sp>
      <p:sp>
        <p:nvSpPr>
          <p:cNvPr id="4" name="スライド イメージ プレースホルダー 3"/>
          <p:cNvSpPr>
            <a:spLocks noGrp="1" noRot="1" noChangeAspect="1"/>
          </p:cNvSpPr>
          <p:nvPr>
            <p:ph type="sldImg" idx="2"/>
          </p:nvPr>
        </p:nvSpPr>
        <p:spPr>
          <a:xfrm>
            <a:off x="2249488" y="1250950"/>
            <a:ext cx="2390775" cy="3382963"/>
          </a:xfrm>
          <a:prstGeom prst="rect">
            <a:avLst/>
          </a:prstGeom>
          <a:noFill/>
          <a:ln w="12700">
            <a:solidFill>
              <a:prstClr val="black"/>
            </a:solidFill>
          </a:ln>
        </p:spPr>
        <p:txBody>
          <a:bodyPr vert="horz" lIns="92400" tIns="46200" rIns="92400" bIns="46200" rtlCol="0" anchor="ctr"/>
          <a:lstStyle/>
          <a:p>
            <a:endParaRPr lang="ja-JP" altLang="en-US" dirty="0"/>
          </a:p>
        </p:txBody>
      </p:sp>
      <p:sp>
        <p:nvSpPr>
          <p:cNvPr id="5" name="ノート プレースホルダー 4"/>
          <p:cNvSpPr>
            <a:spLocks noGrp="1"/>
          </p:cNvSpPr>
          <p:nvPr>
            <p:ph type="body" sz="quarter" idx="3"/>
          </p:nvPr>
        </p:nvSpPr>
        <p:spPr>
          <a:xfrm>
            <a:off x="688975" y="4821506"/>
            <a:ext cx="5511800" cy="3944868"/>
          </a:xfrm>
          <a:prstGeom prst="rect">
            <a:avLst/>
          </a:prstGeom>
        </p:spPr>
        <p:txBody>
          <a:bodyPr vert="horz" lIns="92400" tIns="46200" rIns="92400" bIns="4620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516039"/>
            <a:ext cx="2985558" cy="502674"/>
          </a:xfrm>
          <a:prstGeom prst="rect">
            <a:avLst/>
          </a:prstGeom>
        </p:spPr>
        <p:txBody>
          <a:bodyPr vert="horz" lIns="92400" tIns="46200" rIns="92400" bIns="46200" rtlCol="0" anchor="b"/>
          <a:lstStyle>
            <a:lvl1pPr algn="l">
              <a:defRPr sz="1200">
                <a:latin typeface="メイリオ" panose="020B0604030504040204" pitchFamily="50" charset="-128"/>
                <a:ea typeface="メイリオ"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902597" y="9516039"/>
            <a:ext cx="2985558" cy="502674"/>
          </a:xfrm>
          <a:prstGeom prst="rect">
            <a:avLst/>
          </a:prstGeom>
        </p:spPr>
        <p:txBody>
          <a:bodyPr vert="horz" lIns="92400" tIns="46200" rIns="92400" bIns="46200" rtlCol="0" anchor="b"/>
          <a:lstStyle>
            <a:lvl1pPr algn="r">
              <a:defRPr sz="1200">
                <a:latin typeface="メイリオ" panose="020B0604030504040204" pitchFamily="50" charset="-128"/>
                <a:ea typeface="メイリオ" panose="020B0604030504040204" pitchFamily="50" charset="-128"/>
              </a:defRPr>
            </a:lvl1pPr>
          </a:lstStyle>
          <a:p>
            <a:fld id="{97802C2C-5222-4EAF-9286-F4D6D5709FE7}" type="slidenum">
              <a:rPr kumimoji="1" lang="ja-JP" altLang="en-US" smtClean="0"/>
              <a:pPr/>
              <a:t>‹#›</a:t>
            </a:fld>
            <a:endParaRPr kumimoji="1" lang="ja-JP" altLang="en-US" dirty="0"/>
          </a:p>
        </p:txBody>
      </p:sp>
    </p:spTree>
    <p:extLst>
      <p:ext uri="{BB962C8B-B14F-4D97-AF65-F5344CB8AC3E}">
        <p14:creationId xmlns:p14="http://schemas.microsoft.com/office/powerpoint/2010/main" val="2911732512"/>
      </p:ext>
    </p:extLst>
  </p:cSld>
  <p:clrMap bg1="lt1" tx1="dk1" bg2="lt2" tx2="dk2" accent1="accent1" accent2="accent2" accent3="accent3" accent4="accent4" accent5="accent5" accent6="accent6" hlink="hlink" folHlink="folHlink"/>
  <p:notesStyle>
    <a:lvl1pPr marL="0" algn="l" defTabSz="914373"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1pPr>
    <a:lvl2pPr marL="457187" algn="l" defTabSz="914373"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2pPr>
    <a:lvl3pPr marL="914373" algn="l" defTabSz="914373"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3pPr>
    <a:lvl4pPr marL="1371561" algn="l" defTabSz="914373"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4pPr>
    <a:lvl5pPr marL="1828747" algn="l" defTabSz="914373" rtl="0" eaLnBrk="1" latinLnBrk="0" hangingPunct="1">
      <a:defRPr kumimoji="1" sz="1200" kern="1200">
        <a:solidFill>
          <a:schemeClr val="tx1"/>
        </a:solidFill>
        <a:latin typeface="メイリオ" panose="020B0604030504040204" pitchFamily="50" charset="-128"/>
        <a:ea typeface="メイリオ" panose="020B0604030504040204" pitchFamily="50" charset="-128"/>
        <a:cs typeface="+mn-cs"/>
      </a:defRPr>
    </a:lvl5pPr>
    <a:lvl6pPr marL="2285934"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D78CE-0363-F745-421F-CD8031BF0AFC}"/>
            </a:ext>
          </a:extLst>
        </p:cNvPr>
        <p:cNvGrpSpPr/>
        <p:nvPr/>
      </p:nvGrpSpPr>
      <p:grpSpPr>
        <a:xfrm>
          <a:off x="0" y="0"/>
          <a:ext cx="0" cy="0"/>
          <a:chOff x="0" y="0"/>
          <a:chExt cx="0" cy="0"/>
        </a:xfrm>
      </p:grpSpPr>
      <p:sp>
        <p:nvSpPr>
          <p:cNvPr id="15361" name="スライド イメージ プレースホルダー 1">
            <a:extLst>
              <a:ext uri="{FF2B5EF4-FFF2-40B4-BE49-F238E27FC236}">
                <a16:creationId xmlns:a16="http://schemas.microsoft.com/office/drawing/2014/main" id="{1F914E83-C01A-1E5E-0F4C-1F7B91ABAF2A}"/>
              </a:ext>
            </a:extLst>
          </p:cNvPr>
          <p:cNvSpPr>
            <a:spLocks noGrp="1" noRot="1" noChangeAspect="1"/>
          </p:cNvSpPr>
          <p:nvPr>
            <p:ph type="sldImg"/>
          </p:nvPr>
        </p:nvSpPr>
        <p:spPr bwMode="auto">
          <a:xfrm>
            <a:off x="2249488" y="1250950"/>
            <a:ext cx="2390775" cy="3382963"/>
          </a:xfrm>
          <a:noFill/>
          <a:ln>
            <a:solidFill>
              <a:srgbClr val="000000"/>
            </a:solidFill>
            <a:miter lim="800000"/>
            <a:headEnd/>
            <a:tailEnd/>
          </a:ln>
        </p:spPr>
      </p:sp>
      <p:sp>
        <p:nvSpPr>
          <p:cNvPr id="15362" name="ノート プレースホルダー 2">
            <a:extLst>
              <a:ext uri="{FF2B5EF4-FFF2-40B4-BE49-F238E27FC236}">
                <a16:creationId xmlns:a16="http://schemas.microsoft.com/office/drawing/2014/main" id="{D1E104F7-802E-4959-812D-BC833022E4D7}"/>
              </a:ext>
            </a:extLst>
          </p:cNvPr>
          <p:cNvSpPr>
            <a:spLocks noGrp="1"/>
          </p:cNvSpPr>
          <p:nvPr>
            <p:ph type="body" idx="1"/>
          </p:nvPr>
        </p:nvSpPr>
        <p:spPr>
          <a:noFill/>
          <a:ln/>
        </p:spPr>
        <p:txBody>
          <a:bodyPr/>
          <a:lstStyle/>
          <a:p>
            <a:pPr eaLnBrk="1" hangingPunct="1">
              <a:spcBef>
                <a:spcPct val="0"/>
              </a:spcBef>
            </a:pPr>
            <a:endParaRPr lang="ja-JP" altLang="en-US"/>
          </a:p>
        </p:txBody>
      </p:sp>
      <p:sp>
        <p:nvSpPr>
          <p:cNvPr id="15363" name="スライド番号プレースホルダー 3">
            <a:extLst>
              <a:ext uri="{FF2B5EF4-FFF2-40B4-BE49-F238E27FC236}">
                <a16:creationId xmlns:a16="http://schemas.microsoft.com/office/drawing/2014/main" id="{206CAE49-797A-E532-B3C1-953765937D7B}"/>
              </a:ext>
            </a:extLst>
          </p:cNvPr>
          <p:cNvSpPr>
            <a:spLocks noGrp="1"/>
          </p:cNvSpPr>
          <p:nvPr>
            <p:ph type="sldNum" sz="quarter" idx="5"/>
          </p:nvPr>
        </p:nvSpPr>
        <p:spPr>
          <a:noFill/>
        </p:spPr>
        <p:txBody>
          <a:bodyPr/>
          <a:lstStyle/>
          <a:p>
            <a:pPr defTabSz="928583" fontAlgn="base">
              <a:spcBef>
                <a:spcPct val="0"/>
              </a:spcBef>
              <a:spcAft>
                <a:spcPct val="0"/>
              </a:spcAft>
              <a:defRPr/>
            </a:pPr>
            <a:fld id="{95CD6355-5CCA-4E1B-972E-DA33BA516E14}" type="slidenum">
              <a:rPr kumimoji="1" lang="ja-JP" altLang="en-US">
                <a:solidFill>
                  <a:prstClr val="black"/>
                </a:solidFill>
                <a:latin typeface="Calibri" pitchFamily="34" charset="0"/>
              </a:rPr>
              <a:pPr defTabSz="928583" fontAlgn="base">
                <a:spcBef>
                  <a:spcPct val="0"/>
                </a:spcBef>
                <a:spcAft>
                  <a:spcPct val="0"/>
                </a:spcAft>
                <a:defRPr/>
              </a:pPr>
              <a:t>2</a:t>
            </a:fld>
            <a:endParaRPr kumimoji="1" lang="en-US" altLang="ja-JP" dirty="0">
              <a:solidFill>
                <a:prstClr val="black"/>
              </a:solidFill>
              <a:latin typeface="Calibri" pitchFamily="34" charset="0"/>
            </a:endParaRPr>
          </a:p>
        </p:txBody>
      </p:sp>
    </p:spTree>
    <p:extLst>
      <p:ext uri="{BB962C8B-B14F-4D97-AF65-F5344CB8AC3E}">
        <p14:creationId xmlns:p14="http://schemas.microsoft.com/office/powerpoint/2010/main" val="445635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773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977" y="3321397"/>
            <a:ext cx="6425724" cy="2291809"/>
          </a:xfrm>
        </p:spPr>
        <p:txBody>
          <a:bodyPr/>
          <a:lstStyle/>
          <a:p>
            <a:r>
              <a:rPr lang="ja-JP" altLang="en-US"/>
              <a:t>マスター タイトルの書式設定</a:t>
            </a:r>
          </a:p>
        </p:txBody>
      </p:sp>
      <p:sp>
        <p:nvSpPr>
          <p:cNvPr id="3" name="サブタイトル 2"/>
          <p:cNvSpPr>
            <a:spLocks noGrp="1"/>
          </p:cNvSpPr>
          <p:nvPr>
            <p:ph type="subTitle" idx="1"/>
          </p:nvPr>
        </p:nvSpPr>
        <p:spPr>
          <a:xfrm>
            <a:off x="1133955" y="6058698"/>
            <a:ext cx="5291771" cy="2732352"/>
          </a:xfrm>
        </p:spPr>
        <p:txBody>
          <a:bodyPr/>
          <a:lstStyle>
            <a:lvl1pPr marL="0" indent="0" algn="ctr">
              <a:buNone/>
              <a:defRPr>
                <a:solidFill>
                  <a:schemeClr val="tx1">
                    <a:tint val="75000"/>
                  </a:schemeClr>
                </a:solidFill>
                <a:ea typeface="メイリオ" panose="020B0604030504040204" pitchFamily="50" charset="-128"/>
              </a:defRPr>
            </a:lvl1pPr>
            <a:lvl2pPr marL="483172" indent="0" algn="ctr">
              <a:buNone/>
              <a:defRPr>
                <a:solidFill>
                  <a:schemeClr val="tx1">
                    <a:tint val="75000"/>
                  </a:schemeClr>
                </a:solidFill>
              </a:defRPr>
            </a:lvl2pPr>
            <a:lvl3pPr marL="966351" indent="0" algn="ctr">
              <a:buNone/>
              <a:defRPr>
                <a:solidFill>
                  <a:schemeClr val="tx1">
                    <a:tint val="75000"/>
                  </a:schemeClr>
                </a:solidFill>
              </a:defRPr>
            </a:lvl3pPr>
            <a:lvl4pPr marL="1449525" indent="0" algn="ctr">
              <a:buNone/>
              <a:defRPr>
                <a:solidFill>
                  <a:schemeClr val="tx1">
                    <a:tint val="75000"/>
                  </a:schemeClr>
                </a:solidFill>
              </a:defRPr>
            </a:lvl4pPr>
            <a:lvl5pPr marL="1932697" indent="0" algn="ctr">
              <a:buNone/>
              <a:defRPr>
                <a:solidFill>
                  <a:schemeClr val="tx1">
                    <a:tint val="75000"/>
                  </a:schemeClr>
                </a:solidFill>
              </a:defRPr>
            </a:lvl5pPr>
            <a:lvl6pPr marL="2415872" indent="0" algn="ctr">
              <a:buNone/>
              <a:defRPr>
                <a:solidFill>
                  <a:schemeClr val="tx1">
                    <a:tint val="75000"/>
                  </a:schemeClr>
                </a:solidFill>
              </a:defRPr>
            </a:lvl6pPr>
            <a:lvl7pPr marL="2899049" indent="0" algn="ctr">
              <a:buNone/>
              <a:defRPr>
                <a:solidFill>
                  <a:schemeClr val="tx1">
                    <a:tint val="75000"/>
                  </a:schemeClr>
                </a:solidFill>
              </a:defRPr>
            </a:lvl7pPr>
            <a:lvl8pPr marL="3382221" indent="0" algn="ctr">
              <a:buNone/>
              <a:defRPr>
                <a:solidFill>
                  <a:schemeClr val="tx1">
                    <a:tint val="75000"/>
                  </a:schemeClr>
                </a:solidFill>
              </a:defRPr>
            </a:lvl8pPr>
            <a:lvl9pPr marL="3865397" indent="0" algn="ctr">
              <a:buNone/>
              <a:defRPr>
                <a:solidFill>
                  <a:schemeClr val="tx1">
                    <a:tint val="75000"/>
                  </a:schemeClr>
                </a:solidFill>
              </a:defRPr>
            </a:lvl9pPr>
          </a:lstStyle>
          <a:p>
            <a:r>
              <a:rPr lang="ja-JP" altLang="en-US" dirty="0"/>
              <a:t>マスター サブタイトルの書式設定</a:t>
            </a:r>
          </a:p>
        </p:txBody>
      </p:sp>
      <p:sp>
        <p:nvSpPr>
          <p:cNvPr id="4" name="日付プレースホルダー 3"/>
          <p:cNvSpPr>
            <a:spLocks noGrp="1"/>
          </p:cNvSpPr>
          <p:nvPr>
            <p:ph type="dt" sz="half" idx="10"/>
          </p:nvPr>
        </p:nvSpPr>
        <p:spPr/>
        <p:txBody>
          <a:bodyPr/>
          <a:lstStyle>
            <a:lvl1pPr>
              <a:defRPr>
                <a:ea typeface="メイリオ" panose="020B0604030504040204" pitchFamily="50" charset="-128"/>
              </a:defRPr>
            </a:lvl1pPr>
          </a:lstStyle>
          <a:p>
            <a:pPr>
              <a:defRPr/>
            </a:pPr>
            <a:fld id="{EE6FAE92-A2FE-45ED-A7EB-9F7300256139}" type="datetimeFigureOut">
              <a:rPr lang="ja-JP" altLang="en-US" smtClean="0"/>
              <a:pPr>
                <a:defRPr/>
              </a:pPr>
              <a:t>2025/9/16</a:t>
            </a:fld>
            <a:endParaRPr lang="ja-JP" altLang="en-US"/>
          </a:p>
        </p:txBody>
      </p:sp>
      <p:sp>
        <p:nvSpPr>
          <p:cNvPr id="5" name="フッター プレースホルダー 4"/>
          <p:cNvSpPr>
            <a:spLocks noGrp="1"/>
          </p:cNvSpPr>
          <p:nvPr>
            <p:ph type="ftr" sz="quarter" idx="11"/>
          </p:nvPr>
        </p:nvSpPr>
        <p:spPr/>
        <p:txBody>
          <a:bodyPr/>
          <a:lstStyle>
            <a:lvl1pPr>
              <a:defRPr>
                <a:ea typeface="メイリオ" panose="020B0604030504040204" pitchFamily="50" charset="-128"/>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ea typeface="メイリオ" panose="020B0604030504040204" pitchFamily="50" charset="-128"/>
              </a:defRPr>
            </a:lvl1pPr>
          </a:lstStyle>
          <a:p>
            <a:pPr>
              <a:defRPr/>
            </a:pPr>
            <a:fld id="{3C32EC4D-31FF-4528-A965-CCE6FC396DC1}" type="slidenum">
              <a:rPr lang="ja-JP" altLang="en-US" smtClean="0"/>
              <a:pPr>
                <a:defRPr/>
              </a:pPr>
              <a:t>‹#›</a:t>
            </a:fld>
            <a:endParaRPr lang="ja-JP" altLang="en-US"/>
          </a:p>
        </p:txBody>
      </p:sp>
    </p:spTree>
    <p:extLst>
      <p:ext uri="{BB962C8B-B14F-4D97-AF65-F5344CB8AC3E}">
        <p14:creationId xmlns:p14="http://schemas.microsoft.com/office/powerpoint/2010/main" val="34630242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088199"/>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755939" rtl="0" eaLnBrk="1" latinLnBrk="0" hangingPunct="1">
        <a:lnSpc>
          <a:spcPct val="90000"/>
        </a:lnSpc>
        <a:spcBef>
          <a:spcPct val="0"/>
        </a:spcBef>
        <a:buNone/>
        <a:defRPr kumimoji="1" sz="3636" kern="1200">
          <a:solidFill>
            <a:schemeClr val="tx1"/>
          </a:solidFill>
          <a:latin typeface="+mj-lt"/>
          <a:ea typeface="+mj-ea"/>
          <a:cs typeface="+mj-cs"/>
        </a:defRPr>
      </a:lvl1pPr>
    </p:titleStyle>
    <p:bodyStyle>
      <a:lvl1pPr marL="188985" indent="-188985" algn="l" defTabSz="755939"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5" indent="-188985" algn="l" defTabSz="755939"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25" indent="-188985" algn="l" defTabSz="755939"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93"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64"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34"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803"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73"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43" indent="-188985" algn="l" defTabSz="755939"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9" rtl="0" eaLnBrk="1" latinLnBrk="0" hangingPunct="1">
        <a:defRPr kumimoji="1" sz="1488" kern="1200">
          <a:solidFill>
            <a:schemeClr val="tx1"/>
          </a:solidFill>
          <a:latin typeface="+mn-lt"/>
          <a:ea typeface="+mn-ea"/>
          <a:cs typeface="+mn-cs"/>
        </a:defRPr>
      </a:lvl1pPr>
      <a:lvl2pPr marL="377970" algn="l" defTabSz="755939" rtl="0" eaLnBrk="1" latinLnBrk="0" hangingPunct="1">
        <a:defRPr kumimoji="1" sz="1488" kern="1200">
          <a:solidFill>
            <a:schemeClr val="tx1"/>
          </a:solidFill>
          <a:latin typeface="+mn-lt"/>
          <a:ea typeface="+mn-ea"/>
          <a:cs typeface="+mn-cs"/>
        </a:defRPr>
      </a:lvl2pPr>
      <a:lvl3pPr marL="755939" algn="l" defTabSz="755939" rtl="0" eaLnBrk="1" latinLnBrk="0" hangingPunct="1">
        <a:defRPr kumimoji="1" sz="1488" kern="1200">
          <a:solidFill>
            <a:schemeClr val="tx1"/>
          </a:solidFill>
          <a:latin typeface="+mn-lt"/>
          <a:ea typeface="+mn-ea"/>
          <a:cs typeface="+mn-cs"/>
        </a:defRPr>
      </a:lvl3pPr>
      <a:lvl4pPr marL="1133910" algn="l" defTabSz="755939" rtl="0" eaLnBrk="1" latinLnBrk="0" hangingPunct="1">
        <a:defRPr kumimoji="1" sz="1488" kern="1200">
          <a:solidFill>
            <a:schemeClr val="tx1"/>
          </a:solidFill>
          <a:latin typeface="+mn-lt"/>
          <a:ea typeface="+mn-ea"/>
          <a:cs typeface="+mn-cs"/>
        </a:defRPr>
      </a:lvl4pPr>
      <a:lvl5pPr marL="1511879" algn="l" defTabSz="755939" rtl="0" eaLnBrk="1" latinLnBrk="0" hangingPunct="1">
        <a:defRPr kumimoji="1" sz="1488" kern="1200">
          <a:solidFill>
            <a:schemeClr val="tx1"/>
          </a:solidFill>
          <a:latin typeface="+mn-lt"/>
          <a:ea typeface="+mn-ea"/>
          <a:cs typeface="+mn-cs"/>
        </a:defRPr>
      </a:lvl5pPr>
      <a:lvl6pPr marL="1889848" algn="l" defTabSz="755939" rtl="0" eaLnBrk="1" latinLnBrk="0" hangingPunct="1">
        <a:defRPr kumimoji="1" sz="1488" kern="1200">
          <a:solidFill>
            <a:schemeClr val="tx1"/>
          </a:solidFill>
          <a:latin typeface="+mn-lt"/>
          <a:ea typeface="+mn-ea"/>
          <a:cs typeface="+mn-cs"/>
        </a:defRPr>
      </a:lvl6pPr>
      <a:lvl7pPr marL="2267818" algn="l" defTabSz="755939" rtl="0" eaLnBrk="1" latinLnBrk="0" hangingPunct="1">
        <a:defRPr kumimoji="1" sz="1488" kern="1200">
          <a:solidFill>
            <a:schemeClr val="tx1"/>
          </a:solidFill>
          <a:latin typeface="+mn-lt"/>
          <a:ea typeface="+mn-ea"/>
          <a:cs typeface="+mn-cs"/>
        </a:defRPr>
      </a:lvl7pPr>
      <a:lvl8pPr marL="2645788" algn="l" defTabSz="755939" rtl="0" eaLnBrk="1" latinLnBrk="0" hangingPunct="1">
        <a:defRPr kumimoji="1" sz="1488" kern="1200">
          <a:solidFill>
            <a:schemeClr val="tx1"/>
          </a:solidFill>
          <a:latin typeface="+mn-lt"/>
          <a:ea typeface="+mn-ea"/>
          <a:cs typeface="+mn-cs"/>
        </a:defRPr>
      </a:lvl8pPr>
      <a:lvl9pPr marL="3023758" algn="l" defTabSz="755939"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userDrawn="1">
          <p15:clr>
            <a:srgbClr val="F26B43"/>
          </p15:clr>
        </p15:guide>
        <p15:guide id="2" pos="68" userDrawn="1">
          <p15:clr>
            <a:srgbClr val="F26B43"/>
          </p15:clr>
        </p15:guide>
        <p15:guide id="3" pos="4694" userDrawn="1">
          <p15:clr>
            <a:srgbClr val="F26B43"/>
          </p15:clr>
        </p15:guide>
        <p15:guide id="4" orient="horz" pos="6666"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sv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jpeg"/><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11" Type="http://schemas.openxmlformats.org/officeDocument/2006/relationships/image" Target="../media/image20.png"/><Relationship Id="rId5" Type="http://schemas.openxmlformats.org/officeDocument/2006/relationships/image" Target="../media/image17.jpeg"/><Relationship Id="rId10" Type="http://schemas.openxmlformats.org/officeDocument/2006/relationships/image" Target="../media/image19.jpg"/><Relationship Id="rId4" Type="http://schemas.openxmlformats.org/officeDocument/2006/relationships/image" Target="../media/image16.jpe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3CDDD"/>
        </a:solidFill>
        <a:effectLst/>
      </p:bgPr>
    </p:bg>
    <p:spTree>
      <p:nvGrpSpPr>
        <p:cNvPr id="1" name="">
          <a:extLst>
            <a:ext uri="{FF2B5EF4-FFF2-40B4-BE49-F238E27FC236}">
              <a16:creationId xmlns:a16="http://schemas.microsoft.com/office/drawing/2014/main" id="{551C9B7C-49D6-29AA-4B67-9F6E022C9871}"/>
            </a:ext>
          </a:extLst>
        </p:cNvPr>
        <p:cNvGrpSpPr/>
        <p:nvPr/>
      </p:nvGrpSpPr>
      <p:grpSpPr>
        <a:xfrm>
          <a:off x="0" y="0"/>
          <a:ext cx="0" cy="0"/>
          <a:chOff x="0" y="0"/>
          <a:chExt cx="0" cy="0"/>
        </a:xfrm>
      </p:grpSpPr>
      <p:grpSp>
        <p:nvGrpSpPr>
          <p:cNvPr id="5" name="Group 2">
            <a:extLst>
              <a:ext uri="{FF2B5EF4-FFF2-40B4-BE49-F238E27FC236}">
                <a16:creationId xmlns:a16="http://schemas.microsoft.com/office/drawing/2014/main" id="{90F64426-0054-5FEC-1364-9EC1CC6A132B}"/>
              </a:ext>
            </a:extLst>
          </p:cNvPr>
          <p:cNvGrpSpPr/>
          <p:nvPr/>
        </p:nvGrpSpPr>
        <p:grpSpPr>
          <a:xfrm rot="-10800000">
            <a:off x="1487423" y="189795"/>
            <a:ext cx="273693" cy="239481"/>
            <a:chOff x="0" y="0"/>
            <a:chExt cx="812800" cy="711200"/>
          </a:xfrm>
        </p:grpSpPr>
        <p:sp>
          <p:nvSpPr>
            <p:cNvPr id="12" name="Freeform 3">
              <a:extLst>
                <a:ext uri="{FF2B5EF4-FFF2-40B4-BE49-F238E27FC236}">
                  <a16:creationId xmlns:a16="http://schemas.microsoft.com/office/drawing/2014/main" id="{79FEC941-98CB-EDD7-2B36-C8458AF9A4E5}"/>
                </a:ext>
              </a:extLst>
            </p:cNvPr>
            <p:cNvSpPr/>
            <p:nvPr/>
          </p:nvSpPr>
          <p:spPr>
            <a:xfrm>
              <a:off x="0" y="0"/>
              <a:ext cx="812800" cy="711200"/>
            </a:xfrm>
            <a:custGeom>
              <a:avLst/>
              <a:gdLst/>
              <a:ahLst/>
              <a:cxnLst/>
              <a:rect l="l" t="t" r="r" b="b"/>
              <a:pathLst>
                <a:path w="812800" h="711200">
                  <a:moveTo>
                    <a:pt x="406400" y="711200"/>
                  </a:moveTo>
                  <a:lnTo>
                    <a:pt x="812800" y="0"/>
                  </a:lnTo>
                  <a:lnTo>
                    <a:pt x="0" y="0"/>
                  </a:lnTo>
                  <a:lnTo>
                    <a:pt x="406400" y="711200"/>
                  </a:lnTo>
                  <a:close/>
                </a:path>
              </a:pathLst>
            </a:custGeom>
            <a:solidFill>
              <a:srgbClr val="BB1E0F"/>
            </a:solidFill>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13" name="TextBox 4">
              <a:extLst>
                <a:ext uri="{FF2B5EF4-FFF2-40B4-BE49-F238E27FC236}">
                  <a16:creationId xmlns:a16="http://schemas.microsoft.com/office/drawing/2014/main" id="{385300CF-029A-0A85-9794-3009DF1CCE9A}"/>
                </a:ext>
              </a:extLst>
            </p:cNvPr>
            <p:cNvSpPr txBox="1"/>
            <p:nvPr/>
          </p:nvSpPr>
          <p:spPr>
            <a:xfrm>
              <a:off x="127000" y="3175"/>
              <a:ext cx="558800" cy="377825"/>
            </a:xfrm>
            <a:prstGeom prst="rect">
              <a:avLst/>
            </a:prstGeom>
          </p:spPr>
          <p:txBody>
            <a:bodyPr lIns="50800" tIns="50800" rIns="50800" bIns="50800" rtlCol="0" anchor="ctr"/>
            <a:lstStyle/>
            <a:p>
              <a:pPr algn="ctr" defTabSz="914406">
                <a:lnSpc>
                  <a:spcPts val="2519"/>
                </a:lnSpc>
                <a:defRPr/>
              </a:pPr>
              <a:endParaRPr kern="0">
                <a:solidFill>
                  <a:prstClr val="black"/>
                </a:solidFill>
              </a:endParaRPr>
            </a:p>
          </p:txBody>
        </p:sp>
      </p:grpSp>
      <p:sp>
        <p:nvSpPr>
          <p:cNvPr id="14" name="Freeform 6">
            <a:extLst>
              <a:ext uri="{FF2B5EF4-FFF2-40B4-BE49-F238E27FC236}">
                <a16:creationId xmlns:a16="http://schemas.microsoft.com/office/drawing/2014/main" id="{C5A77BFD-26E5-D35C-EF77-7602272611DB}"/>
              </a:ext>
            </a:extLst>
          </p:cNvPr>
          <p:cNvSpPr/>
          <p:nvPr/>
        </p:nvSpPr>
        <p:spPr>
          <a:xfrm>
            <a:off x="225292" y="250716"/>
            <a:ext cx="7164000" cy="10190383"/>
          </a:xfrm>
          <a:custGeom>
            <a:avLst/>
            <a:gdLst/>
            <a:ahLst/>
            <a:cxnLst/>
            <a:rect l="l" t="t" r="r" b="b"/>
            <a:pathLst>
              <a:path w="2587145" h="3380125">
                <a:moveTo>
                  <a:pt x="0" y="0"/>
                </a:moveTo>
                <a:lnTo>
                  <a:pt x="2587145" y="0"/>
                </a:lnTo>
                <a:lnTo>
                  <a:pt x="2587145" y="3380125"/>
                </a:lnTo>
                <a:lnTo>
                  <a:pt x="0" y="3380125"/>
                </a:lnTo>
                <a:close/>
              </a:path>
            </a:pathLst>
          </a:custGeom>
          <a:solidFill>
            <a:srgbClr val="FAF9F7"/>
          </a:solidFill>
        </p:spPr>
        <p:txBody>
          <a:bodyPr/>
          <a:lstStyle/>
          <a:p>
            <a:pPr algn="ctr" defTabSz="914406"/>
            <a:endParaRPr lang="ja-JP" altLang="en-US" sz="1653" dirty="0">
              <a:solidFill>
                <a:prstClr val="black"/>
              </a:solidFill>
              <a:ea typeface="メイリオ" panose="020B0604030504040204" pitchFamily="50" charset="-128"/>
            </a:endParaRPr>
          </a:p>
        </p:txBody>
      </p:sp>
      <p:grpSp>
        <p:nvGrpSpPr>
          <p:cNvPr id="15" name="Group 28">
            <a:extLst>
              <a:ext uri="{FF2B5EF4-FFF2-40B4-BE49-F238E27FC236}">
                <a16:creationId xmlns:a16="http://schemas.microsoft.com/office/drawing/2014/main" id="{B984C382-3DCE-3294-4747-C142A41B5AE2}"/>
              </a:ext>
            </a:extLst>
          </p:cNvPr>
          <p:cNvGrpSpPr/>
          <p:nvPr/>
        </p:nvGrpSpPr>
        <p:grpSpPr>
          <a:xfrm>
            <a:off x="360000" y="49682"/>
            <a:ext cx="1264269" cy="1481744"/>
            <a:chOff x="0" y="-47625"/>
            <a:chExt cx="453085" cy="539598"/>
          </a:xfrm>
        </p:grpSpPr>
        <p:sp>
          <p:nvSpPr>
            <p:cNvPr id="21" name="Freeform 29">
              <a:extLst>
                <a:ext uri="{FF2B5EF4-FFF2-40B4-BE49-F238E27FC236}">
                  <a16:creationId xmlns:a16="http://schemas.microsoft.com/office/drawing/2014/main" id="{5A06BF97-DE6B-4A5B-BBB6-9EE10CFD9AFB}"/>
                </a:ext>
              </a:extLst>
            </p:cNvPr>
            <p:cNvSpPr/>
            <p:nvPr/>
          </p:nvSpPr>
          <p:spPr>
            <a:xfrm>
              <a:off x="0" y="-8115"/>
              <a:ext cx="453085" cy="456691"/>
            </a:xfrm>
            <a:custGeom>
              <a:avLst/>
              <a:gdLst/>
              <a:ahLst/>
              <a:cxnLst/>
              <a:rect l="l" t="t" r="r" b="b"/>
              <a:pathLst>
                <a:path w="453085" h="491973">
                  <a:moveTo>
                    <a:pt x="0" y="0"/>
                  </a:moveTo>
                  <a:lnTo>
                    <a:pt x="453085" y="0"/>
                  </a:lnTo>
                  <a:lnTo>
                    <a:pt x="453085" y="491973"/>
                  </a:lnTo>
                  <a:lnTo>
                    <a:pt x="0" y="491973"/>
                  </a:lnTo>
                  <a:close/>
                </a:path>
              </a:pathLst>
            </a:custGeom>
            <a:solidFill>
              <a:srgbClr val="F26B5E"/>
            </a:solidFill>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22" name="TextBox 30">
              <a:extLst>
                <a:ext uri="{FF2B5EF4-FFF2-40B4-BE49-F238E27FC236}">
                  <a16:creationId xmlns:a16="http://schemas.microsoft.com/office/drawing/2014/main" id="{D808F5EB-D41E-06F3-5F24-1657844F8A4D}"/>
                </a:ext>
              </a:extLst>
            </p:cNvPr>
            <p:cNvSpPr txBox="1"/>
            <p:nvPr/>
          </p:nvSpPr>
          <p:spPr>
            <a:xfrm>
              <a:off x="0" y="-47625"/>
              <a:ext cx="453085" cy="539598"/>
            </a:xfrm>
            <a:prstGeom prst="rect">
              <a:avLst/>
            </a:prstGeom>
          </p:spPr>
          <p:txBody>
            <a:bodyPr lIns="50800" tIns="50800" rIns="50800" bIns="50800" rtlCol="0" anchor="ctr"/>
            <a:lstStyle/>
            <a:p>
              <a:pPr algn="ctr" defTabSz="914406">
                <a:lnSpc>
                  <a:spcPts val="2519"/>
                </a:lnSpc>
                <a:defRPr/>
              </a:pPr>
              <a:endParaRPr kern="0">
                <a:solidFill>
                  <a:prstClr val="black"/>
                </a:solidFill>
              </a:endParaRPr>
            </a:p>
          </p:txBody>
        </p:sp>
      </p:grpSp>
      <p:grpSp>
        <p:nvGrpSpPr>
          <p:cNvPr id="23" name="Group 31">
            <a:extLst>
              <a:ext uri="{FF2B5EF4-FFF2-40B4-BE49-F238E27FC236}">
                <a16:creationId xmlns:a16="http://schemas.microsoft.com/office/drawing/2014/main" id="{4E67FE37-4465-9409-492D-A9C5E8762FD6}"/>
              </a:ext>
            </a:extLst>
          </p:cNvPr>
          <p:cNvGrpSpPr/>
          <p:nvPr/>
        </p:nvGrpSpPr>
        <p:grpSpPr>
          <a:xfrm rot="-10800000">
            <a:off x="359999" y="1248435"/>
            <a:ext cx="1264269" cy="248552"/>
            <a:chOff x="0" y="0"/>
            <a:chExt cx="635000" cy="174157"/>
          </a:xfrm>
        </p:grpSpPr>
        <p:sp>
          <p:nvSpPr>
            <p:cNvPr id="24" name="Freeform 32">
              <a:extLst>
                <a:ext uri="{FF2B5EF4-FFF2-40B4-BE49-F238E27FC236}">
                  <a16:creationId xmlns:a16="http://schemas.microsoft.com/office/drawing/2014/main" id="{30A43BB5-184E-BA47-48A6-EDF1F683E629}"/>
                </a:ext>
              </a:extLst>
            </p:cNvPr>
            <p:cNvSpPr/>
            <p:nvPr/>
          </p:nvSpPr>
          <p:spPr>
            <a:xfrm>
              <a:off x="0" y="0"/>
              <a:ext cx="635000" cy="174157"/>
            </a:xfrm>
            <a:custGeom>
              <a:avLst/>
              <a:gdLst/>
              <a:ahLst/>
              <a:cxnLst/>
              <a:rect l="l" t="t" r="r" b="b"/>
              <a:pathLst>
                <a:path w="635000" h="174157">
                  <a:moveTo>
                    <a:pt x="635000" y="0"/>
                  </a:moveTo>
                  <a:lnTo>
                    <a:pt x="635000" y="59857"/>
                  </a:lnTo>
                  <a:lnTo>
                    <a:pt x="317500" y="174157"/>
                  </a:lnTo>
                  <a:lnTo>
                    <a:pt x="0" y="59857"/>
                  </a:lnTo>
                  <a:lnTo>
                    <a:pt x="0" y="0"/>
                  </a:lnTo>
                  <a:lnTo>
                    <a:pt x="635000" y="0"/>
                  </a:lnTo>
                  <a:close/>
                </a:path>
              </a:pathLst>
            </a:custGeom>
            <a:solidFill>
              <a:srgbClr val="FAF9F7"/>
            </a:solidFill>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25" name="TextBox 33">
              <a:extLst>
                <a:ext uri="{FF2B5EF4-FFF2-40B4-BE49-F238E27FC236}">
                  <a16:creationId xmlns:a16="http://schemas.microsoft.com/office/drawing/2014/main" id="{C83E6678-2029-1A51-7464-C8631E017B1B}"/>
                </a:ext>
              </a:extLst>
            </p:cNvPr>
            <p:cNvSpPr txBox="1"/>
            <p:nvPr/>
          </p:nvSpPr>
          <p:spPr>
            <a:xfrm>
              <a:off x="0" y="-47625"/>
              <a:ext cx="635000" cy="107482"/>
            </a:xfrm>
            <a:prstGeom prst="rect">
              <a:avLst/>
            </a:prstGeom>
          </p:spPr>
          <p:txBody>
            <a:bodyPr lIns="50800" tIns="50800" rIns="50800" bIns="50800" rtlCol="0" anchor="ctr"/>
            <a:lstStyle/>
            <a:p>
              <a:pPr algn="ctr" defTabSz="914406">
                <a:lnSpc>
                  <a:spcPts val="2519"/>
                </a:lnSpc>
                <a:defRPr/>
              </a:pPr>
              <a:endParaRPr kern="0">
                <a:solidFill>
                  <a:prstClr val="black"/>
                </a:solidFill>
              </a:endParaRPr>
            </a:p>
          </p:txBody>
        </p:sp>
      </p:grpSp>
      <p:sp>
        <p:nvSpPr>
          <p:cNvPr id="26" name="Freeform 36">
            <a:extLst>
              <a:ext uri="{FF2B5EF4-FFF2-40B4-BE49-F238E27FC236}">
                <a16:creationId xmlns:a16="http://schemas.microsoft.com/office/drawing/2014/main" id="{9087C1D7-85CB-492A-7166-740DDF29DCD9}"/>
              </a:ext>
            </a:extLst>
          </p:cNvPr>
          <p:cNvSpPr/>
          <p:nvPr/>
        </p:nvSpPr>
        <p:spPr>
          <a:xfrm rot="-268007" flipH="1">
            <a:off x="1773304" y="503255"/>
            <a:ext cx="1431679" cy="1063850"/>
          </a:xfrm>
          <a:custGeom>
            <a:avLst/>
            <a:gdLst/>
            <a:ahLst/>
            <a:cxnLst/>
            <a:rect l="l" t="t" r="r" b="b"/>
            <a:pathLst>
              <a:path w="1431679" h="1063849">
                <a:moveTo>
                  <a:pt x="1431679" y="0"/>
                </a:moveTo>
                <a:lnTo>
                  <a:pt x="0" y="0"/>
                </a:lnTo>
                <a:lnTo>
                  <a:pt x="0" y="1063849"/>
                </a:lnTo>
                <a:lnTo>
                  <a:pt x="1431679" y="1063849"/>
                </a:lnTo>
                <a:lnTo>
                  <a:pt x="1431679"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27" name="AutoShape 38">
            <a:extLst>
              <a:ext uri="{FF2B5EF4-FFF2-40B4-BE49-F238E27FC236}">
                <a16:creationId xmlns:a16="http://schemas.microsoft.com/office/drawing/2014/main" id="{778F1E3D-93B0-1245-93CC-D4CF7A626F50}"/>
              </a:ext>
            </a:extLst>
          </p:cNvPr>
          <p:cNvSpPr/>
          <p:nvPr/>
        </p:nvSpPr>
        <p:spPr>
          <a:xfrm flipV="1">
            <a:off x="6087430" y="7206393"/>
            <a:ext cx="236332" cy="236332"/>
          </a:xfrm>
          <a:prstGeom prst="line">
            <a:avLst/>
          </a:prstGeom>
          <a:ln w="28575" cap="rnd">
            <a:solidFill>
              <a:srgbClr val="333333"/>
            </a:solidFill>
            <a:prstDash val="solid"/>
            <a:headEnd type="none" w="sm" len="sm"/>
            <a:tailEnd type="none" w="sm" len="sm"/>
          </a:ln>
        </p:spPr>
        <p:txBody>
          <a:bodyPr/>
          <a:lstStyle/>
          <a:p>
            <a:pPr defTabSz="914406"/>
            <a:endParaRPr lang="ja-JP" altLang="en-US" sz="1653" dirty="0">
              <a:solidFill>
                <a:prstClr val="black"/>
              </a:solidFill>
              <a:ea typeface="メイリオ" panose="020B0604030504040204" pitchFamily="50" charset="-128"/>
            </a:endParaRPr>
          </a:p>
        </p:txBody>
      </p:sp>
      <p:sp>
        <p:nvSpPr>
          <p:cNvPr id="28" name="AutoShape 39">
            <a:extLst>
              <a:ext uri="{FF2B5EF4-FFF2-40B4-BE49-F238E27FC236}">
                <a16:creationId xmlns:a16="http://schemas.microsoft.com/office/drawing/2014/main" id="{D4771E8D-2F98-F3AA-748C-373F261C403B}"/>
              </a:ext>
            </a:extLst>
          </p:cNvPr>
          <p:cNvSpPr/>
          <p:nvPr/>
        </p:nvSpPr>
        <p:spPr>
          <a:xfrm>
            <a:off x="1231470" y="7168292"/>
            <a:ext cx="236332" cy="236332"/>
          </a:xfrm>
          <a:prstGeom prst="line">
            <a:avLst/>
          </a:prstGeom>
          <a:ln w="28575" cap="rnd">
            <a:solidFill>
              <a:srgbClr val="333333"/>
            </a:solidFill>
            <a:prstDash val="solid"/>
            <a:headEnd type="none" w="sm" len="sm"/>
            <a:tailEnd type="none" w="sm" len="sm"/>
          </a:ln>
        </p:spPr>
        <p:txBody>
          <a:bodyPr/>
          <a:lstStyle/>
          <a:p>
            <a:pPr defTabSz="914406"/>
            <a:endParaRPr lang="ja-JP" altLang="en-US" sz="1653" dirty="0">
              <a:solidFill>
                <a:prstClr val="black"/>
              </a:solidFill>
              <a:ea typeface="メイリオ" panose="020B0604030504040204" pitchFamily="50" charset="-128"/>
            </a:endParaRPr>
          </a:p>
        </p:txBody>
      </p:sp>
      <p:sp>
        <p:nvSpPr>
          <p:cNvPr id="29" name="AutoShape 40">
            <a:extLst>
              <a:ext uri="{FF2B5EF4-FFF2-40B4-BE49-F238E27FC236}">
                <a16:creationId xmlns:a16="http://schemas.microsoft.com/office/drawing/2014/main" id="{B90CF104-FFF2-8669-EB02-40117FA99455}"/>
              </a:ext>
            </a:extLst>
          </p:cNvPr>
          <p:cNvSpPr/>
          <p:nvPr/>
        </p:nvSpPr>
        <p:spPr>
          <a:xfrm>
            <a:off x="1218359" y="7284884"/>
            <a:ext cx="199605" cy="157631"/>
          </a:xfrm>
          <a:prstGeom prst="line">
            <a:avLst/>
          </a:prstGeom>
          <a:ln w="28575" cap="rnd">
            <a:solidFill>
              <a:srgbClr val="333333"/>
            </a:solidFill>
            <a:prstDash val="solid"/>
            <a:headEnd type="none" w="sm" len="sm"/>
            <a:tailEnd type="none" w="sm" len="sm"/>
          </a:ln>
        </p:spPr>
        <p:txBody>
          <a:bodyPr/>
          <a:lstStyle/>
          <a:p>
            <a:pPr defTabSz="914406"/>
            <a:endParaRPr lang="ja-JP" altLang="en-US" sz="1653" dirty="0">
              <a:solidFill>
                <a:prstClr val="black"/>
              </a:solidFill>
              <a:ea typeface="メイリオ" panose="020B0604030504040204" pitchFamily="50" charset="-128"/>
            </a:endParaRPr>
          </a:p>
        </p:txBody>
      </p:sp>
      <p:sp>
        <p:nvSpPr>
          <p:cNvPr id="30" name="AutoShape 41">
            <a:extLst>
              <a:ext uri="{FF2B5EF4-FFF2-40B4-BE49-F238E27FC236}">
                <a16:creationId xmlns:a16="http://schemas.microsoft.com/office/drawing/2014/main" id="{49A9680F-1EE6-CFA3-130C-B4FEFA21046A}"/>
              </a:ext>
            </a:extLst>
          </p:cNvPr>
          <p:cNvSpPr/>
          <p:nvPr/>
        </p:nvSpPr>
        <p:spPr>
          <a:xfrm flipV="1">
            <a:off x="6134028" y="7335910"/>
            <a:ext cx="199601" cy="157637"/>
          </a:xfrm>
          <a:prstGeom prst="line">
            <a:avLst/>
          </a:prstGeom>
          <a:ln w="28575" cap="rnd">
            <a:solidFill>
              <a:srgbClr val="333333"/>
            </a:solidFill>
            <a:prstDash val="solid"/>
            <a:headEnd type="none" w="sm" len="sm"/>
            <a:tailEnd type="none" w="sm" len="sm"/>
          </a:ln>
        </p:spPr>
        <p:txBody>
          <a:bodyPr/>
          <a:lstStyle/>
          <a:p>
            <a:pPr defTabSz="914406"/>
            <a:endParaRPr lang="ja-JP" altLang="en-US" sz="1653" dirty="0">
              <a:solidFill>
                <a:prstClr val="black"/>
              </a:solidFill>
              <a:ea typeface="メイリオ" panose="020B0604030504040204" pitchFamily="50" charset="-128"/>
            </a:endParaRPr>
          </a:p>
        </p:txBody>
      </p:sp>
      <p:sp>
        <p:nvSpPr>
          <p:cNvPr id="32" name="Freeform 44">
            <a:extLst>
              <a:ext uri="{FF2B5EF4-FFF2-40B4-BE49-F238E27FC236}">
                <a16:creationId xmlns:a16="http://schemas.microsoft.com/office/drawing/2014/main" id="{4371ADB3-9835-8372-1D59-99B9F6CF49FB}"/>
              </a:ext>
            </a:extLst>
          </p:cNvPr>
          <p:cNvSpPr/>
          <p:nvPr/>
        </p:nvSpPr>
        <p:spPr>
          <a:xfrm>
            <a:off x="339828" y="7812589"/>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46" name="Freeform 52">
            <a:extLst>
              <a:ext uri="{FF2B5EF4-FFF2-40B4-BE49-F238E27FC236}">
                <a16:creationId xmlns:a16="http://schemas.microsoft.com/office/drawing/2014/main" id="{82557019-9E8D-390D-B690-C999823AF2E3}"/>
              </a:ext>
            </a:extLst>
          </p:cNvPr>
          <p:cNvSpPr/>
          <p:nvPr/>
        </p:nvSpPr>
        <p:spPr>
          <a:xfrm>
            <a:off x="2225833" y="7684514"/>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47" name="TextBox 125">
            <a:extLst>
              <a:ext uri="{FF2B5EF4-FFF2-40B4-BE49-F238E27FC236}">
                <a16:creationId xmlns:a16="http://schemas.microsoft.com/office/drawing/2014/main" id="{5467B1B4-A75A-0284-7466-1DA685016066}"/>
              </a:ext>
            </a:extLst>
          </p:cNvPr>
          <p:cNvSpPr txBox="1"/>
          <p:nvPr/>
        </p:nvSpPr>
        <p:spPr>
          <a:xfrm>
            <a:off x="1638248" y="6842995"/>
            <a:ext cx="4387662" cy="654025"/>
          </a:xfrm>
          <a:prstGeom prst="rect">
            <a:avLst/>
          </a:prstGeom>
        </p:spPr>
        <p:txBody>
          <a:bodyPr lIns="0" tIns="0" rIns="0" bIns="0" rtlCol="0" anchor="t">
            <a:spAutoFit/>
          </a:bodyPr>
          <a:lstStyle/>
          <a:p>
            <a:pPr algn="ctr" defTabSz="914406">
              <a:spcBef>
                <a:spcPts val="300"/>
              </a:spcBef>
            </a:pPr>
            <a:r>
              <a:rPr lang="ja-JP" altLang="en-US" sz="2000" b="1" dirty="0">
                <a:solidFill>
                  <a:srgbClr val="333333"/>
                </a:solidFill>
                <a:latin typeface="メイリオ" panose="020B0604030504040204" pitchFamily="50" charset="-128"/>
                <a:ea typeface="メイリオ" panose="020B0604030504040204" pitchFamily="50" charset="-128"/>
                <a:cs typeface="Noto Sans JP Bold"/>
                <a:sym typeface="Noto Sans JP Bold"/>
              </a:rPr>
              <a:t>子どもの未来とわたしの老後</a:t>
            </a:r>
            <a:endParaRPr lang="en-US" altLang="ja-JP" sz="2000" b="1" dirty="0">
              <a:solidFill>
                <a:srgbClr val="333333"/>
              </a:solidFill>
              <a:latin typeface="メイリオ" panose="020B0604030504040204" pitchFamily="50" charset="-128"/>
              <a:ea typeface="メイリオ" panose="020B0604030504040204" pitchFamily="50" charset="-128"/>
              <a:cs typeface="Noto Sans JP Bold"/>
              <a:sym typeface="Noto Sans JP Bold"/>
            </a:endParaRPr>
          </a:p>
          <a:p>
            <a:pPr algn="ctr" defTabSz="914406">
              <a:spcBef>
                <a:spcPts val="300"/>
              </a:spcBef>
            </a:pPr>
            <a:r>
              <a:rPr lang="ja-JP" altLang="en-US" sz="2000" b="1" dirty="0">
                <a:solidFill>
                  <a:srgbClr val="333333"/>
                </a:solidFill>
                <a:latin typeface="メイリオ" panose="020B0604030504040204" pitchFamily="50" charset="-128"/>
                <a:ea typeface="メイリオ" panose="020B0604030504040204" pitchFamily="50" charset="-128"/>
                <a:cs typeface="Noto Sans JP Bold"/>
                <a:sym typeface="Noto Sans JP Bold"/>
              </a:rPr>
              <a:t>両方叶える</a:t>
            </a:r>
            <a:r>
              <a:rPr lang="ja-JP" altLang="en-US" sz="2000" b="1" dirty="0">
                <a:solidFill>
                  <a:srgbClr val="F26B5E"/>
                </a:solidFill>
                <a:latin typeface="メイリオ" panose="020B0604030504040204" pitchFamily="50" charset="-128"/>
                <a:ea typeface="メイリオ" panose="020B0604030504040204" pitchFamily="50" charset="-128"/>
                <a:cs typeface="Noto Sans JP Bold"/>
                <a:sym typeface="Noto Sans JP Bold"/>
              </a:rPr>
              <a:t>“お金のキホン”</a:t>
            </a:r>
            <a:r>
              <a:rPr lang="ja-JP" altLang="en-US" sz="2000" b="1" dirty="0">
                <a:solidFill>
                  <a:srgbClr val="333333"/>
                </a:solidFill>
                <a:latin typeface="メイリオ" panose="020B0604030504040204" pitchFamily="50" charset="-128"/>
                <a:ea typeface="メイリオ" panose="020B0604030504040204" pitchFamily="50" charset="-128"/>
                <a:cs typeface="Noto Sans JP Bold"/>
                <a:sym typeface="Noto Sans JP Bold"/>
              </a:rPr>
              <a:t>が学べます</a:t>
            </a:r>
          </a:p>
        </p:txBody>
      </p:sp>
      <p:sp>
        <p:nvSpPr>
          <p:cNvPr id="48" name="TextBox 126">
            <a:extLst>
              <a:ext uri="{FF2B5EF4-FFF2-40B4-BE49-F238E27FC236}">
                <a16:creationId xmlns:a16="http://schemas.microsoft.com/office/drawing/2014/main" id="{F39B56BF-0F6E-5925-633C-041B7CB3C655}"/>
              </a:ext>
            </a:extLst>
          </p:cNvPr>
          <p:cNvSpPr txBox="1"/>
          <p:nvPr/>
        </p:nvSpPr>
        <p:spPr>
          <a:xfrm>
            <a:off x="460731" y="7966125"/>
            <a:ext cx="2012592" cy="215444"/>
          </a:xfrm>
          <a:prstGeom prst="rect">
            <a:avLst/>
          </a:prstGeom>
        </p:spPr>
        <p:txBody>
          <a:bodyPr lIns="0" tIns="0" rIns="0" bIns="0" rtlCol="0" anchor="t">
            <a:spAutoFit/>
          </a:bodyPr>
          <a:lstStyle/>
          <a:p>
            <a:pPr algn="ctr" defTabSz="914406">
              <a:lnSpc>
                <a:spcPts val="1601"/>
              </a:lnSpc>
            </a:pP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教育費や老後資金</a:t>
            </a:r>
            <a:endParaRPr lang="en-US" altLang="ja-JP" sz="1200" b="1" spc="57"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49" name="TextBox 162">
            <a:extLst>
              <a:ext uri="{FF2B5EF4-FFF2-40B4-BE49-F238E27FC236}">
                <a16:creationId xmlns:a16="http://schemas.microsoft.com/office/drawing/2014/main" id="{7C34EF50-2406-CC27-3D26-0908341D0D93}"/>
              </a:ext>
            </a:extLst>
          </p:cNvPr>
          <p:cNvSpPr txBox="1"/>
          <p:nvPr/>
        </p:nvSpPr>
        <p:spPr>
          <a:xfrm>
            <a:off x="437081" y="308140"/>
            <a:ext cx="1087586" cy="333425"/>
          </a:xfrm>
          <a:prstGeom prst="rect">
            <a:avLst/>
          </a:prstGeom>
        </p:spPr>
        <p:txBody>
          <a:bodyPr wrap="square" lIns="0" tIns="0" rIns="0" bIns="0" rtlCol="0" anchor="t">
            <a:spAutoFit/>
          </a:bodyPr>
          <a:lstStyle/>
          <a:p>
            <a:pPr algn="ctr" defTabSz="914406">
              <a:lnSpc>
                <a:spcPts val="2614"/>
              </a:lnSpc>
            </a:pPr>
            <a:r>
              <a:rPr lang="en-US" sz="2000" b="1" spc="157" dirty="0" err="1">
                <a:solidFill>
                  <a:srgbClr val="FFFFFF"/>
                </a:solidFill>
                <a:latin typeface="メイリオ" panose="020B0604030504040204" pitchFamily="50" charset="-128"/>
                <a:ea typeface="メイリオ" panose="020B0604030504040204" pitchFamily="50" charset="-128"/>
                <a:cs typeface="Canva Sans Bold"/>
                <a:sym typeface="Canva Sans Bold"/>
              </a:rPr>
              <a:t>参加費</a:t>
            </a:r>
            <a:endParaRPr lang="en-US" sz="2000" b="1" spc="157" dirty="0">
              <a:solidFill>
                <a:srgbClr val="FFFFFF"/>
              </a:solidFill>
              <a:latin typeface="メイリオ" panose="020B0604030504040204" pitchFamily="50" charset="-128"/>
              <a:ea typeface="メイリオ" panose="020B0604030504040204" pitchFamily="50" charset="-128"/>
              <a:cs typeface="Canva Sans Bold"/>
              <a:sym typeface="Canva Sans Bold"/>
            </a:endParaRPr>
          </a:p>
        </p:txBody>
      </p:sp>
      <p:sp>
        <p:nvSpPr>
          <p:cNvPr id="50" name="TextBox 163">
            <a:extLst>
              <a:ext uri="{FF2B5EF4-FFF2-40B4-BE49-F238E27FC236}">
                <a16:creationId xmlns:a16="http://schemas.microsoft.com/office/drawing/2014/main" id="{E17F5580-1683-DCC6-50F7-D29F482B8ABE}"/>
              </a:ext>
            </a:extLst>
          </p:cNvPr>
          <p:cNvSpPr txBox="1"/>
          <p:nvPr/>
        </p:nvSpPr>
        <p:spPr>
          <a:xfrm>
            <a:off x="311097" y="634848"/>
            <a:ext cx="1327150" cy="525785"/>
          </a:xfrm>
          <a:prstGeom prst="rect">
            <a:avLst/>
          </a:prstGeom>
        </p:spPr>
        <p:txBody>
          <a:bodyPr wrap="square" lIns="0" tIns="0" rIns="0" bIns="0" rtlCol="0" anchor="t">
            <a:spAutoFit/>
          </a:bodyPr>
          <a:lstStyle/>
          <a:p>
            <a:pPr algn="ctr" defTabSz="914406">
              <a:lnSpc>
                <a:spcPts val="4052"/>
              </a:lnSpc>
            </a:pPr>
            <a:r>
              <a:rPr lang="en-US" sz="3200" b="1" spc="243" dirty="0" err="1">
                <a:solidFill>
                  <a:srgbClr val="FFFFFF"/>
                </a:solidFill>
                <a:latin typeface="メイリオ" panose="020B0604030504040204" pitchFamily="50" charset="-128"/>
                <a:ea typeface="メイリオ" panose="020B0604030504040204" pitchFamily="50" charset="-128"/>
                <a:cs typeface="Canva Sans Bold"/>
                <a:sym typeface="Canva Sans Bold"/>
              </a:rPr>
              <a:t>無料</a:t>
            </a:r>
            <a:endParaRPr lang="en-US" sz="3200" b="1" spc="243" dirty="0">
              <a:solidFill>
                <a:srgbClr val="FFFFFF"/>
              </a:solidFill>
              <a:latin typeface="メイリオ" panose="020B0604030504040204" pitchFamily="50" charset="-128"/>
              <a:ea typeface="メイリオ" panose="020B0604030504040204" pitchFamily="50" charset="-128"/>
              <a:cs typeface="Canva Sans Bold"/>
              <a:sym typeface="Canva Sans Bold"/>
            </a:endParaRPr>
          </a:p>
        </p:txBody>
      </p:sp>
      <p:pic>
        <p:nvPicPr>
          <p:cNvPr id="51" name="図 50" descr="テキスト&#10;&#10;自動的に生成された説明">
            <a:extLst>
              <a:ext uri="{FF2B5EF4-FFF2-40B4-BE49-F238E27FC236}">
                <a16:creationId xmlns:a16="http://schemas.microsoft.com/office/drawing/2014/main" id="{40D76957-81CE-1BC1-B7C8-3004E9EAF0E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73425" y="669085"/>
            <a:ext cx="2358268" cy="372118"/>
          </a:xfrm>
          <a:prstGeom prst="rect">
            <a:avLst/>
          </a:prstGeom>
        </p:spPr>
      </p:pic>
      <p:pic>
        <p:nvPicPr>
          <p:cNvPr id="52" name="図 51">
            <a:extLst>
              <a:ext uri="{FF2B5EF4-FFF2-40B4-BE49-F238E27FC236}">
                <a16:creationId xmlns:a16="http://schemas.microsoft.com/office/drawing/2014/main" id="{9436CA1D-939D-09B8-5547-A88436BBD788}"/>
              </a:ext>
            </a:extLst>
          </p:cNvPr>
          <p:cNvPicPr>
            <a:picLocks noChangeAspect="1"/>
          </p:cNvPicPr>
          <p:nvPr/>
        </p:nvPicPr>
        <p:blipFill>
          <a:blip r:embed="rId7"/>
          <a:stretch>
            <a:fillRect/>
          </a:stretch>
        </p:blipFill>
        <p:spPr>
          <a:xfrm>
            <a:off x="6681332" y="526742"/>
            <a:ext cx="539773" cy="539773"/>
          </a:xfrm>
          <a:prstGeom prst="rect">
            <a:avLst/>
          </a:prstGeom>
        </p:spPr>
      </p:pic>
      <p:sp>
        <p:nvSpPr>
          <p:cNvPr id="53" name="TextBox 127">
            <a:extLst>
              <a:ext uri="{FF2B5EF4-FFF2-40B4-BE49-F238E27FC236}">
                <a16:creationId xmlns:a16="http://schemas.microsoft.com/office/drawing/2014/main" id="{262AD09B-0B05-6A66-0A8B-7612FC40AE27}"/>
              </a:ext>
            </a:extLst>
          </p:cNvPr>
          <p:cNvSpPr txBox="1"/>
          <p:nvPr/>
        </p:nvSpPr>
        <p:spPr>
          <a:xfrm>
            <a:off x="443337" y="8229820"/>
            <a:ext cx="2047383"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一体いくら必要なのか？教育費や老後</a:t>
            </a:r>
            <a:r>
              <a:rPr lang="en-US" altLang="ja-JP"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2000</a:t>
            </a:r>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万円問題など老後資金の現状とは？</a:t>
            </a:r>
            <a:endParaRPr 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54" name="テキスト ボックス 53">
            <a:extLst>
              <a:ext uri="{FF2B5EF4-FFF2-40B4-BE49-F238E27FC236}">
                <a16:creationId xmlns:a16="http://schemas.microsoft.com/office/drawing/2014/main" id="{42B59D40-0A52-3AD9-1715-FAF707AD1744}"/>
              </a:ext>
            </a:extLst>
          </p:cNvPr>
          <p:cNvSpPr txBox="1"/>
          <p:nvPr/>
        </p:nvSpPr>
        <p:spPr>
          <a:xfrm>
            <a:off x="1696949" y="617144"/>
            <a:ext cx="1567694" cy="738664"/>
          </a:xfrm>
          <a:prstGeom prst="rect">
            <a:avLst/>
          </a:prstGeom>
          <a:noFill/>
        </p:spPr>
        <p:txBody>
          <a:bodyPr wrap="square">
            <a:spAutoFit/>
          </a:bodyPr>
          <a:lstStyle/>
          <a:p>
            <a:pPr algn="ctr" defTabSz="1064783" fontAlgn="base">
              <a:spcBef>
                <a:spcPct val="0"/>
              </a:spcBef>
              <a:spcAft>
                <a:spcPct val="0"/>
              </a:spcAft>
              <a:defRPr/>
            </a:pPr>
            <a:r>
              <a:rPr lang="ja-JP" altLang="en-US" sz="1400" b="1" kern="0" dirty="0">
                <a:solidFill>
                  <a:srgbClr val="F26B5E"/>
                </a:solidFill>
                <a:latin typeface="メイリオ" panose="020B0604030504040204" pitchFamily="50" charset="-128"/>
                <a:ea typeface="メイリオ" panose="020B0604030504040204" pitchFamily="50" charset="-128"/>
              </a:rPr>
              <a:t>保護者様</a:t>
            </a:r>
            <a:br>
              <a:rPr lang="ja-JP" altLang="en-US" sz="1400" b="1" kern="0" dirty="0">
                <a:solidFill>
                  <a:srgbClr val="F26B5E"/>
                </a:solidFill>
                <a:latin typeface="メイリオ" panose="020B0604030504040204" pitchFamily="50" charset="-128"/>
                <a:ea typeface="メイリオ" panose="020B0604030504040204" pitchFamily="50" charset="-128"/>
              </a:rPr>
            </a:br>
            <a:r>
              <a:rPr lang="ja-JP" altLang="en-US" sz="1400" b="1" kern="0" dirty="0">
                <a:solidFill>
                  <a:srgbClr val="F26B5E"/>
                </a:solidFill>
                <a:latin typeface="メイリオ" panose="020B0604030504040204" pitchFamily="50" charset="-128"/>
                <a:ea typeface="メイリオ" panose="020B0604030504040204" pitchFamily="50" charset="-128"/>
              </a:rPr>
              <a:t>への</a:t>
            </a:r>
          </a:p>
          <a:p>
            <a:pPr algn="ctr" defTabSz="1064783" fontAlgn="base">
              <a:spcBef>
                <a:spcPct val="0"/>
              </a:spcBef>
              <a:spcAft>
                <a:spcPct val="0"/>
              </a:spcAft>
              <a:defRPr/>
            </a:pPr>
            <a:r>
              <a:rPr lang="ja-JP" altLang="en-US" sz="1400" b="1" kern="0" dirty="0">
                <a:solidFill>
                  <a:srgbClr val="F26B5E"/>
                </a:solidFill>
                <a:latin typeface="メイリオ" panose="020B0604030504040204" pitchFamily="50" charset="-128"/>
                <a:ea typeface="メイリオ" panose="020B0604030504040204" pitchFamily="50" charset="-128"/>
              </a:rPr>
              <a:t>お知らせ</a:t>
            </a:r>
          </a:p>
        </p:txBody>
      </p:sp>
      <p:sp>
        <p:nvSpPr>
          <p:cNvPr id="56" name="Freeform 44">
            <a:extLst>
              <a:ext uri="{FF2B5EF4-FFF2-40B4-BE49-F238E27FC236}">
                <a16:creationId xmlns:a16="http://schemas.microsoft.com/office/drawing/2014/main" id="{42D2D0F6-A512-E8C3-71A8-B324D51D00C6}"/>
              </a:ext>
            </a:extLst>
          </p:cNvPr>
          <p:cNvSpPr/>
          <p:nvPr/>
        </p:nvSpPr>
        <p:spPr>
          <a:xfrm>
            <a:off x="2691631" y="7812589"/>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58" name="Freeform 52">
            <a:extLst>
              <a:ext uri="{FF2B5EF4-FFF2-40B4-BE49-F238E27FC236}">
                <a16:creationId xmlns:a16="http://schemas.microsoft.com/office/drawing/2014/main" id="{F0A73FFD-C54D-A597-4351-268ACB2AFDB2}"/>
              </a:ext>
            </a:extLst>
          </p:cNvPr>
          <p:cNvSpPr/>
          <p:nvPr/>
        </p:nvSpPr>
        <p:spPr>
          <a:xfrm>
            <a:off x="4558818" y="7700598"/>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59" name="TextBox 126">
            <a:extLst>
              <a:ext uri="{FF2B5EF4-FFF2-40B4-BE49-F238E27FC236}">
                <a16:creationId xmlns:a16="http://schemas.microsoft.com/office/drawing/2014/main" id="{28E21292-8337-11E5-594F-BB0736113C99}"/>
              </a:ext>
            </a:extLst>
          </p:cNvPr>
          <p:cNvSpPr txBox="1"/>
          <p:nvPr/>
        </p:nvSpPr>
        <p:spPr>
          <a:xfrm>
            <a:off x="2764328" y="7966125"/>
            <a:ext cx="2012592" cy="215444"/>
          </a:xfrm>
          <a:prstGeom prst="rect">
            <a:avLst/>
          </a:prstGeom>
        </p:spPr>
        <p:txBody>
          <a:bodyPr lIns="0" tIns="0" rIns="0" bIns="0" rtlCol="0" anchor="t">
            <a:spAutoFit/>
          </a:bodyPr>
          <a:lstStyle/>
          <a:p>
            <a:pPr algn="ctr" defTabSz="914406">
              <a:lnSpc>
                <a:spcPts val="1601"/>
              </a:lnSpc>
            </a:pP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新</a:t>
            </a:r>
            <a:r>
              <a:rPr lang="en-US" altLang="ja-JP"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NISA</a:t>
            </a: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a:t>
            </a:r>
            <a:r>
              <a:rPr lang="en-US" altLang="ja-JP" sz="1601" b="1" spc="57" dirty="0" err="1">
                <a:solidFill>
                  <a:srgbClr val="43B27F"/>
                </a:solidFill>
                <a:latin typeface="メイリオ" panose="020B0604030504040204" pitchFamily="50" charset="-128"/>
                <a:ea typeface="メイリオ" panose="020B0604030504040204" pitchFamily="50" charset="-128"/>
                <a:cs typeface="Noto Sans JP Bold"/>
                <a:sym typeface="Noto Sans JP Bold"/>
              </a:rPr>
              <a:t>iDeCo</a:t>
            </a: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a:t>
            </a:r>
            <a:endParaRPr lang="en-US" altLang="ja-JP" sz="1200" b="1" spc="57"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60" name="TextBox 127">
            <a:extLst>
              <a:ext uri="{FF2B5EF4-FFF2-40B4-BE49-F238E27FC236}">
                <a16:creationId xmlns:a16="http://schemas.microsoft.com/office/drawing/2014/main" id="{32C46305-EC54-69C8-D52C-A3F619C1A94D}"/>
              </a:ext>
            </a:extLst>
          </p:cNvPr>
          <p:cNvSpPr txBox="1"/>
          <p:nvPr/>
        </p:nvSpPr>
        <p:spPr>
          <a:xfrm>
            <a:off x="2810638" y="8229820"/>
            <a:ext cx="2047383"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知らずにはじめて 後悔しない！代表的な国の制度の</a:t>
            </a:r>
            <a:r>
              <a:rPr lang="en-US" altLang="ja-JP"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a:t>
            </a:r>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仕組みとその特徴</a:t>
            </a:r>
            <a:r>
              <a:rPr lang="en-US" altLang="ja-JP"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a:t>
            </a:r>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とは？</a:t>
            </a:r>
            <a:endParaRPr 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62" name="Freeform 44">
            <a:extLst>
              <a:ext uri="{FF2B5EF4-FFF2-40B4-BE49-F238E27FC236}">
                <a16:creationId xmlns:a16="http://schemas.microsoft.com/office/drawing/2014/main" id="{5B620740-FCDE-F602-D394-8BD86C749D1A}"/>
              </a:ext>
            </a:extLst>
          </p:cNvPr>
          <p:cNvSpPr/>
          <p:nvPr/>
        </p:nvSpPr>
        <p:spPr>
          <a:xfrm>
            <a:off x="5043433" y="7812589"/>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64" name="Freeform 52">
            <a:extLst>
              <a:ext uri="{FF2B5EF4-FFF2-40B4-BE49-F238E27FC236}">
                <a16:creationId xmlns:a16="http://schemas.microsoft.com/office/drawing/2014/main" id="{9D6F2F78-657F-F437-E828-CDFFCEF4F54A}"/>
              </a:ext>
            </a:extLst>
          </p:cNvPr>
          <p:cNvSpPr/>
          <p:nvPr/>
        </p:nvSpPr>
        <p:spPr>
          <a:xfrm>
            <a:off x="6929437" y="7700598"/>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65" name="TextBox 126">
            <a:extLst>
              <a:ext uri="{FF2B5EF4-FFF2-40B4-BE49-F238E27FC236}">
                <a16:creationId xmlns:a16="http://schemas.microsoft.com/office/drawing/2014/main" id="{EEE726F0-9544-ED37-5B6B-8A0E9865B2E6}"/>
              </a:ext>
            </a:extLst>
          </p:cNvPr>
          <p:cNvSpPr txBox="1"/>
          <p:nvPr/>
        </p:nvSpPr>
        <p:spPr>
          <a:xfrm>
            <a:off x="5138762" y="7966125"/>
            <a:ext cx="2012592" cy="215444"/>
          </a:xfrm>
          <a:prstGeom prst="rect">
            <a:avLst/>
          </a:prstGeom>
        </p:spPr>
        <p:txBody>
          <a:bodyPr lIns="0" tIns="0" rIns="0" bIns="0" rtlCol="0" anchor="t">
            <a:spAutoFit/>
          </a:bodyPr>
          <a:lstStyle/>
          <a:p>
            <a:pPr algn="ctr" defTabSz="914406">
              <a:lnSpc>
                <a:spcPts val="1601"/>
              </a:lnSpc>
            </a:pP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将来の年金</a:t>
            </a:r>
            <a:endParaRPr lang="en-US" altLang="ja-JP" sz="1200" b="1" spc="57"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66" name="TextBox 127">
            <a:extLst>
              <a:ext uri="{FF2B5EF4-FFF2-40B4-BE49-F238E27FC236}">
                <a16:creationId xmlns:a16="http://schemas.microsoft.com/office/drawing/2014/main" id="{FDE7846C-D38A-4364-11F9-DFDF3BE46495}"/>
              </a:ext>
            </a:extLst>
          </p:cNvPr>
          <p:cNvSpPr txBox="1"/>
          <p:nvPr/>
        </p:nvSpPr>
        <p:spPr>
          <a:xfrm>
            <a:off x="5146942" y="8229820"/>
            <a:ext cx="2047383"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いくらの年金がもらえるの？</a:t>
            </a:r>
            <a:b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br>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ねんきん定期便であなたの年金額をその場でズバリ計算！</a:t>
            </a:r>
            <a:endParaRPr 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68" name="Freeform 44">
            <a:extLst>
              <a:ext uri="{FF2B5EF4-FFF2-40B4-BE49-F238E27FC236}">
                <a16:creationId xmlns:a16="http://schemas.microsoft.com/office/drawing/2014/main" id="{9BFD71B1-CB94-2F21-CE42-C8F49F34C5D9}"/>
              </a:ext>
            </a:extLst>
          </p:cNvPr>
          <p:cNvSpPr/>
          <p:nvPr/>
        </p:nvSpPr>
        <p:spPr>
          <a:xfrm>
            <a:off x="349477" y="9078807"/>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70" name="Freeform 52">
            <a:extLst>
              <a:ext uri="{FF2B5EF4-FFF2-40B4-BE49-F238E27FC236}">
                <a16:creationId xmlns:a16="http://schemas.microsoft.com/office/drawing/2014/main" id="{9C3086BB-6B9F-F223-F4DE-558AF0770E7E}"/>
              </a:ext>
            </a:extLst>
          </p:cNvPr>
          <p:cNvSpPr/>
          <p:nvPr/>
        </p:nvSpPr>
        <p:spPr>
          <a:xfrm>
            <a:off x="2235480" y="8983520"/>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71" name="TextBox 126">
            <a:extLst>
              <a:ext uri="{FF2B5EF4-FFF2-40B4-BE49-F238E27FC236}">
                <a16:creationId xmlns:a16="http://schemas.microsoft.com/office/drawing/2014/main" id="{4F0650C9-7CA0-3CA9-C376-E81F49F851DA}"/>
              </a:ext>
            </a:extLst>
          </p:cNvPr>
          <p:cNvSpPr txBox="1"/>
          <p:nvPr/>
        </p:nvSpPr>
        <p:spPr>
          <a:xfrm>
            <a:off x="420124" y="9225355"/>
            <a:ext cx="2012592" cy="215444"/>
          </a:xfrm>
          <a:prstGeom prst="rect">
            <a:avLst/>
          </a:prstGeom>
        </p:spPr>
        <p:txBody>
          <a:bodyPr lIns="0" tIns="0" rIns="0" bIns="0" rtlCol="0" anchor="t">
            <a:spAutoFit/>
          </a:bodyPr>
          <a:lstStyle/>
          <a:p>
            <a:pPr algn="ctr" defTabSz="914406">
              <a:lnSpc>
                <a:spcPts val="1601"/>
              </a:lnSpc>
            </a:pP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物価高に勝つ！</a:t>
            </a:r>
            <a:endParaRPr lang="en-US" altLang="ja-JP" sz="1200" b="1" spc="57"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72" name="TextBox 127">
            <a:extLst>
              <a:ext uri="{FF2B5EF4-FFF2-40B4-BE49-F238E27FC236}">
                <a16:creationId xmlns:a16="http://schemas.microsoft.com/office/drawing/2014/main" id="{64BB81C6-82EC-EC67-7C88-5F996ABD4F35}"/>
              </a:ext>
            </a:extLst>
          </p:cNvPr>
          <p:cNvSpPr txBox="1"/>
          <p:nvPr/>
        </p:nvSpPr>
        <p:spPr>
          <a:xfrm>
            <a:off x="428303" y="9493338"/>
            <a:ext cx="2078312"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足りるはずが足りなかった･･･</a:t>
            </a:r>
            <a:br>
              <a:rPr lang="en-US" altLang="ja-JP"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br>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にならないために、インフレに負けないための具体策とは？</a:t>
            </a:r>
            <a:endParaRPr 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74" name="Freeform 44">
            <a:extLst>
              <a:ext uri="{FF2B5EF4-FFF2-40B4-BE49-F238E27FC236}">
                <a16:creationId xmlns:a16="http://schemas.microsoft.com/office/drawing/2014/main" id="{4ECF4E7E-4C60-90D8-A0C3-D4DAD479DF72}"/>
              </a:ext>
            </a:extLst>
          </p:cNvPr>
          <p:cNvSpPr/>
          <p:nvPr/>
        </p:nvSpPr>
        <p:spPr>
          <a:xfrm>
            <a:off x="2676469" y="9078807"/>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76" name="Freeform 52">
            <a:extLst>
              <a:ext uri="{FF2B5EF4-FFF2-40B4-BE49-F238E27FC236}">
                <a16:creationId xmlns:a16="http://schemas.microsoft.com/office/drawing/2014/main" id="{4FDC8D9C-CD70-7E03-3BB3-5C3D45D96B34}"/>
              </a:ext>
            </a:extLst>
          </p:cNvPr>
          <p:cNvSpPr/>
          <p:nvPr/>
        </p:nvSpPr>
        <p:spPr>
          <a:xfrm>
            <a:off x="4606101" y="8983520"/>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77" name="TextBox 126">
            <a:extLst>
              <a:ext uri="{FF2B5EF4-FFF2-40B4-BE49-F238E27FC236}">
                <a16:creationId xmlns:a16="http://schemas.microsoft.com/office/drawing/2014/main" id="{CF514420-7B13-8634-94C5-5950C6508CBC}"/>
              </a:ext>
            </a:extLst>
          </p:cNvPr>
          <p:cNvSpPr txBox="1"/>
          <p:nvPr/>
        </p:nvSpPr>
        <p:spPr>
          <a:xfrm>
            <a:off x="2706660" y="9225355"/>
            <a:ext cx="2093512" cy="215444"/>
          </a:xfrm>
          <a:prstGeom prst="rect">
            <a:avLst/>
          </a:prstGeom>
        </p:spPr>
        <p:txBody>
          <a:bodyPr wrap="square" lIns="0" tIns="0" rIns="0" bIns="0" rtlCol="0" anchor="t">
            <a:spAutoFit/>
          </a:bodyPr>
          <a:lstStyle/>
          <a:p>
            <a:pPr algn="ctr" defTabSz="914406">
              <a:lnSpc>
                <a:spcPts val="1601"/>
              </a:lnSpc>
            </a:pPr>
            <a:r>
              <a:rPr lang="ja-JP" altLang="en-US" sz="1601" b="1" spc="-150" dirty="0">
                <a:solidFill>
                  <a:srgbClr val="43B27F"/>
                </a:solidFill>
                <a:latin typeface="メイリオ" panose="020B0604030504040204" pitchFamily="50" charset="-128"/>
                <a:ea typeface="メイリオ" panose="020B0604030504040204" pitchFamily="50" charset="-128"/>
                <a:cs typeface="Noto Sans JP Bold"/>
                <a:sym typeface="Noto Sans JP Bold"/>
              </a:rPr>
              <a:t>お金が増えない原因</a:t>
            </a:r>
            <a:endParaRPr lang="en-US" altLang="ja-JP" sz="1200" b="1" spc="-15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78" name="TextBox 127">
            <a:extLst>
              <a:ext uri="{FF2B5EF4-FFF2-40B4-BE49-F238E27FC236}">
                <a16:creationId xmlns:a16="http://schemas.microsoft.com/office/drawing/2014/main" id="{A2203EE0-FB6B-4A8B-A967-2E1397D785FB}"/>
              </a:ext>
            </a:extLst>
          </p:cNvPr>
          <p:cNvSpPr txBox="1"/>
          <p:nvPr/>
        </p:nvSpPr>
        <p:spPr>
          <a:xfrm>
            <a:off x="2802459" y="9493776"/>
            <a:ext cx="2047383"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貯めているつもりでもなぜお金は貯まら ない？「お金が貯まらない本当の理由」とその解決策</a:t>
            </a:r>
          </a:p>
        </p:txBody>
      </p:sp>
      <p:sp>
        <p:nvSpPr>
          <p:cNvPr id="80" name="Freeform 44">
            <a:extLst>
              <a:ext uri="{FF2B5EF4-FFF2-40B4-BE49-F238E27FC236}">
                <a16:creationId xmlns:a16="http://schemas.microsoft.com/office/drawing/2014/main" id="{48A2279C-DB52-F9DF-16D7-A32B12B4BB8A}"/>
              </a:ext>
            </a:extLst>
          </p:cNvPr>
          <p:cNvSpPr/>
          <p:nvPr/>
        </p:nvSpPr>
        <p:spPr>
          <a:xfrm>
            <a:off x="5033652" y="9078807"/>
            <a:ext cx="2160000" cy="1026000"/>
          </a:xfrm>
          <a:custGeom>
            <a:avLst/>
            <a:gdLst/>
            <a:ahLst/>
            <a:cxnLst/>
            <a:rect l="l" t="t" r="r" b="b"/>
            <a:pathLst>
              <a:path w="689814" h="218746">
                <a:moveTo>
                  <a:pt x="21101" y="0"/>
                </a:moveTo>
                <a:lnTo>
                  <a:pt x="668713" y="0"/>
                </a:lnTo>
                <a:cubicBezTo>
                  <a:pt x="674309" y="0"/>
                  <a:pt x="679676" y="2223"/>
                  <a:pt x="683633" y="6180"/>
                </a:cubicBezTo>
                <a:cubicBezTo>
                  <a:pt x="687591" y="10138"/>
                  <a:pt x="689814" y="15505"/>
                  <a:pt x="689814" y="21101"/>
                </a:cubicBezTo>
                <a:lnTo>
                  <a:pt x="689814" y="197645"/>
                </a:lnTo>
                <a:cubicBezTo>
                  <a:pt x="689814" y="209299"/>
                  <a:pt x="680366" y="218746"/>
                  <a:pt x="668713" y="218746"/>
                </a:cubicBezTo>
                <a:lnTo>
                  <a:pt x="21101" y="218746"/>
                </a:lnTo>
                <a:cubicBezTo>
                  <a:pt x="15505" y="218746"/>
                  <a:pt x="10138" y="216523"/>
                  <a:pt x="6180" y="212566"/>
                </a:cubicBezTo>
                <a:cubicBezTo>
                  <a:pt x="2223" y="208609"/>
                  <a:pt x="0" y="203242"/>
                  <a:pt x="0" y="197645"/>
                </a:cubicBezTo>
                <a:lnTo>
                  <a:pt x="0" y="21101"/>
                </a:lnTo>
                <a:cubicBezTo>
                  <a:pt x="0" y="15505"/>
                  <a:pt x="2223" y="10138"/>
                  <a:pt x="6180" y="6180"/>
                </a:cubicBezTo>
                <a:cubicBezTo>
                  <a:pt x="10138" y="2223"/>
                  <a:pt x="15505" y="0"/>
                  <a:pt x="21101" y="0"/>
                </a:cubicBezTo>
                <a:close/>
              </a:path>
            </a:pathLst>
          </a:custGeom>
          <a:solidFill>
            <a:srgbClr val="FFFFFF"/>
          </a:solidFill>
          <a:ln w="28575" cap="sq">
            <a:solidFill>
              <a:srgbClr val="43B27F"/>
            </a:solidFill>
            <a:prstDash val="solid"/>
            <a:miter/>
          </a:ln>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82" name="Freeform 52">
            <a:extLst>
              <a:ext uri="{FF2B5EF4-FFF2-40B4-BE49-F238E27FC236}">
                <a16:creationId xmlns:a16="http://schemas.microsoft.com/office/drawing/2014/main" id="{6677E811-C676-5A3F-9414-A93FCC14030C}"/>
              </a:ext>
            </a:extLst>
          </p:cNvPr>
          <p:cNvSpPr/>
          <p:nvPr/>
        </p:nvSpPr>
        <p:spPr>
          <a:xfrm>
            <a:off x="6919657" y="9007102"/>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83" name="TextBox 126">
            <a:extLst>
              <a:ext uri="{FF2B5EF4-FFF2-40B4-BE49-F238E27FC236}">
                <a16:creationId xmlns:a16="http://schemas.microsoft.com/office/drawing/2014/main" id="{607AAC78-F21A-F84E-EAB0-4BCCBAAAB346}"/>
              </a:ext>
            </a:extLst>
          </p:cNvPr>
          <p:cNvSpPr txBox="1"/>
          <p:nvPr/>
        </p:nvSpPr>
        <p:spPr>
          <a:xfrm>
            <a:off x="5104301" y="9225355"/>
            <a:ext cx="2012592" cy="215444"/>
          </a:xfrm>
          <a:prstGeom prst="rect">
            <a:avLst/>
          </a:prstGeom>
        </p:spPr>
        <p:txBody>
          <a:bodyPr lIns="0" tIns="0" rIns="0" bIns="0" rtlCol="0" anchor="t">
            <a:spAutoFit/>
          </a:bodyPr>
          <a:lstStyle/>
          <a:p>
            <a:pPr algn="ctr" defTabSz="914406">
              <a:lnSpc>
                <a:spcPts val="1601"/>
              </a:lnSpc>
            </a:pPr>
            <a:r>
              <a:rPr lang="ja-JP" altLang="en-US" sz="1601" b="1" spc="57" dirty="0">
                <a:solidFill>
                  <a:srgbClr val="43B27F"/>
                </a:solidFill>
                <a:latin typeface="メイリオ" panose="020B0604030504040204" pitchFamily="50" charset="-128"/>
                <a:ea typeface="メイリオ" panose="020B0604030504040204" pitchFamily="50" charset="-128"/>
                <a:cs typeface="Noto Sans JP Bold"/>
                <a:sym typeface="Noto Sans JP Bold"/>
              </a:rPr>
              <a:t>リスクって何？</a:t>
            </a:r>
            <a:endParaRPr lang="en-US" altLang="ja-JP" sz="1200" b="1" spc="57"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sp>
        <p:nvSpPr>
          <p:cNvPr id="84" name="TextBox 127">
            <a:extLst>
              <a:ext uri="{FF2B5EF4-FFF2-40B4-BE49-F238E27FC236}">
                <a16:creationId xmlns:a16="http://schemas.microsoft.com/office/drawing/2014/main" id="{33E271AA-8F0B-F302-9D03-070D54791F8D}"/>
              </a:ext>
            </a:extLst>
          </p:cNvPr>
          <p:cNvSpPr txBox="1"/>
          <p:nvPr/>
        </p:nvSpPr>
        <p:spPr>
          <a:xfrm>
            <a:off x="5146941" y="9480175"/>
            <a:ext cx="2047383" cy="507831"/>
          </a:xfrm>
          <a:prstGeom prst="rect">
            <a:avLst/>
          </a:prstGeom>
        </p:spPr>
        <p:txBody>
          <a:bodyPr wrap="square" lIns="0" tIns="0" rIns="0" bIns="0" rtlCol="0" anchor="t">
            <a:spAutoFit/>
          </a:bodyPr>
          <a:lstStyle/>
          <a:p>
            <a:pPr defTabSz="914406"/>
            <a:r>
              <a:rPr lang="ja-JP" alt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rPr>
              <a:t>お金は増やしたいけどリスクは怖い方におススメ！ リスクを味方につけてお金を増やす方法</a:t>
            </a:r>
            <a:endParaRPr lang="en-US" sz="1100" dirty="0">
              <a:solidFill>
                <a:srgbClr val="43B27F"/>
              </a:solidFill>
              <a:latin typeface="メイリオ" panose="020B0604030504040204" pitchFamily="50" charset="-128"/>
              <a:ea typeface="メイリオ" panose="020B0604030504040204" pitchFamily="50" charset="-128"/>
              <a:cs typeface="Noto Sans JP Bold"/>
              <a:sym typeface="Noto Sans JP Bold"/>
            </a:endParaRPr>
          </a:p>
        </p:txBody>
      </p:sp>
      <p:grpSp>
        <p:nvGrpSpPr>
          <p:cNvPr id="85" name="Group 8">
            <a:extLst>
              <a:ext uri="{FF2B5EF4-FFF2-40B4-BE49-F238E27FC236}">
                <a16:creationId xmlns:a16="http://schemas.microsoft.com/office/drawing/2014/main" id="{FF62EC2E-17E0-C0A1-C096-A9043627AF89}"/>
              </a:ext>
            </a:extLst>
          </p:cNvPr>
          <p:cNvGrpSpPr/>
          <p:nvPr/>
        </p:nvGrpSpPr>
        <p:grpSpPr>
          <a:xfrm>
            <a:off x="1382062" y="1634590"/>
            <a:ext cx="4779770" cy="4605730"/>
            <a:chOff x="0" y="0"/>
            <a:chExt cx="812800" cy="812800"/>
          </a:xfrm>
        </p:grpSpPr>
        <p:sp>
          <p:nvSpPr>
            <p:cNvPr id="86" name="Freeform 9">
              <a:extLst>
                <a:ext uri="{FF2B5EF4-FFF2-40B4-BE49-F238E27FC236}">
                  <a16:creationId xmlns:a16="http://schemas.microsoft.com/office/drawing/2014/main" id="{E798E24C-1551-01C3-CE2E-05AD2601A63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79646">
                <a:lumMod val="20000"/>
                <a:lumOff val="80000"/>
              </a:srgbClr>
            </a:solidFill>
          </p:spPr>
          <p:txBody>
            <a:bodyPr/>
            <a:lstStyle/>
            <a:p>
              <a:pPr defTabSz="914406">
                <a:defRPr/>
              </a:pPr>
              <a:endParaRPr lang="ja-JP" altLang="en-US" kern="0" dirty="0">
                <a:solidFill>
                  <a:prstClr val="black"/>
                </a:solidFill>
                <a:ea typeface="メイリオ" panose="020B0604030504040204" pitchFamily="50" charset="-128"/>
              </a:endParaRPr>
            </a:p>
          </p:txBody>
        </p:sp>
        <p:sp>
          <p:nvSpPr>
            <p:cNvPr id="87" name="TextBox 10">
              <a:extLst>
                <a:ext uri="{FF2B5EF4-FFF2-40B4-BE49-F238E27FC236}">
                  <a16:creationId xmlns:a16="http://schemas.microsoft.com/office/drawing/2014/main" id="{12060C47-7B32-D330-AC06-C1663C6F7850}"/>
                </a:ext>
              </a:extLst>
            </p:cNvPr>
            <p:cNvSpPr txBox="1"/>
            <p:nvPr/>
          </p:nvSpPr>
          <p:spPr>
            <a:xfrm>
              <a:off x="76200" y="28575"/>
              <a:ext cx="660400" cy="708025"/>
            </a:xfrm>
            <a:prstGeom prst="rect">
              <a:avLst/>
            </a:prstGeom>
          </p:spPr>
          <p:txBody>
            <a:bodyPr lIns="50800" tIns="50800" rIns="50800" bIns="50800" rtlCol="0" anchor="ctr"/>
            <a:lstStyle/>
            <a:p>
              <a:pPr algn="ctr" defTabSz="914406">
                <a:lnSpc>
                  <a:spcPts val="2519"/>
                </a:lnSpc>
                <a:defRPr/>
              </a:pPr>
              <a:endParaRPr kern="0">
                <a:solidFill>
                  <a:prstClr val="black"/>
                </a:solidFill>
              </a:endParaRPr>
            </a:p>
          </p:txBody>
        </p:sp>
      </p:grpSp>
      <p:sp>
        <p:nvSpPr>
          <p:cNvPr id="88" name="Freeform 11">
            <a:extLst>
              <a:ext uri="{FF2B5EF4-FFF2-40B4-BE49-F238E27FC236}">
                <a16:creationId xmlns:a16="http://schemas.microsoft.com/office/drawing/2014/main" id="{686E3289-B2D7-E99F-7E8A-CF33F229E6F3}"/>
              </a:ext>
            </a:extLst>
          </p:cNvPr>
          <p:cNvSpPr/>
          <p:nvPr/>
        </p:nvSpPr>
        <p:spPr>
          <a:xfrm>
            <a:off x="2140121" y="3644237"/>
            <a:ext cx="3263650" cy="177498"/>
          </a:xfrm>
          <a:custGeom>
            <a:avLst/>
            <a:gdLst/>
            <a:ahLst/>
            <a:cxnLst/>
            <a:rect l="l" t="t" r="r" b="b"/>
            <a:pathLst>
              <a:path w="3682105" h="340236">
                <a:moveTo>
                  <a:pt x="0" y="0"/>
                </a:moveTo>
                <a:lnTo>
                  <a:pt x="3682105" y="0"/>
                </a:lnTo>
                <a:lnTo>
                  <a:pt x="3682105" y="340236"/>
                </a:lnTo>
                <a:lnTo>
                  <a:pt x="0" y="340236"/>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89" name="Freeform 13">
            <a:extLst>
              <a:ext uri="{FF2B5EF4-FFF2-40B4-BE49-F238E27FC236}">
                <a16:creationId xmlns:a16="http://schemas.microsoft.com/office/drawing/2014/main" id="{04AF1ACF-A14D-622D-7875-31580058905B}"/>
              </a:ext>
            </a:extLst>
          </p:cNvPr>
          <p:cNvSpPr/>
          <p:nvPr/>
        </p:nvSpPr>
        <p:spPr>
          <a:xfrm flipH="1">
            <a:off x="2406651" y="1986976"/>
            <a:ext cx="864000" cy="7200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26B5E"/>
          </a:solidFill>
        </p:spPr>
        <p:txBody>
          <a:bodyPr/>
          <a:lstStyle/>
          <a:p>
            <a:pPr defTabSz="914406"/>
            <a:endParaRPr lang="ja-JP" altLang="en-US" sz="1653" dirty="0">
              <a:solidFill>
                <a:prstClr val="black"/>
              </a:solidFill>
              <a:ea typeface="メイリオ" panose="020B0604030504040204" pitchFamily="50" charset="-128"/>
            </a:endParaRPr>
          </a:p>
        </p:txBody>
      </p:sp>
      <p:sp>
        <p:nvSpPr>
          <p:cNvPr id="90" name="Freeform 16">
            <a:extLst>
              <a:ext uri="{FF2B5EF4-FFF2-40B4-BE49-F238E27FC236}">
                <a16:creationId xmlns:a16="http://schemas.microsoft.com/office/drawing/2014/main" id="{8FEDA3B8-AB50-F96D-F560-E467A6A8505D}"/>
              </a:ext>
            </a:extLst>
          </p:cNvPr>
          <p:cNvSpPr/>
          <p:nvPr/>
        </p:nvSpPr>
        <p:spPr>
          <a:xfrm flipH="1">
            <a:off x="3016468" y="1986976"/>
            <a:ext cx="864000" cy="7200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26B5E"/>
          </a:solidFill>
        </p:spPr>
        <p:txBody>
          <a:bodyPr/>
          <a:lstStyle/>
          <a:p>
            <a:pPr defTabSz="914406"/>
            <a:endParaRPr lang="ja-JP" altLang="en-US" sz="1653" dirty="0">
              <a:solidFill>
                <a:prstClr val="black"/>
              </a:solidFill>
              <a:ea typeface="メイリオ" panose="020B0604030504040204" pitchFamily="50" charset="-128"/>
            </a:endParaRPr>
          </a:p>
        </p:txBody>
      </p:sp>
      <p:sp>
        <p:nvSpPr>
          <p:cNvPr id="91" name="Freeform 19">
            <a:extLst>
              <a:ext uri="{FF2B5EF4-FFF2-40B4-BE49-F238E27FC236}">
                <a16:creationId xmlns:a16="http://schemas.microsoft.com/office/drawing/2014/main" id="{C6B234E3-1B99-BFF5-FF66-AFACCD13AF6D}"/>
              </a:ext>
            </a:extLst>
          </p:cNvPr>
          <p:cNvSpPr/>
          <p:nvPr/>
        </p:nvSpPr>
        <p:spPr>
          <a:xfrm flipH="1">
            <a:off x="3626285" y="1986976"/>
            <a:ext cx="864000" cy="7200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26B5E"/>
          </a:solidFill>
        </p:spPr>
        <p:txBody>
          <a:bodyPr/>
          <a:lstStyle/>
          <a:p>
            <a:pPr defTabSz="914406"/>
            <a:endParaRPr lang="ja-JP" altLang="en-US" sz="1653" dirty="0">
              <a:solidFill>
                <a:prstClr val="black"/>
              </a:solidFill>
              <a:ea typeface="メイリオ" panose="020B0604030504040204" pitchFamily="50" charset="-128"/>
            </a:endParaRPr>
          </a:p>
        </p:txBody>
      </p:sp>
      <p:sp>
        <p:nvSpPr>
          <p:cNvPr id="92" name="Freeform 22">
            <a:extLst>
              <a:ext uri="{FF2B5EF4-FFF2-40B4-BE49-F238E27FC236}">
                <a16:creationId xmlns:a16="http://schemas.microsoft.com/office/drawing/2014/main" id="{DAA01A50-DE41-A8AD-3E2A-D2CB363BCC28}"/>
              </a:ext>
            </a:extLst>
          </p:cNvPr>
          <p:cNvSpPr/>
          <p:nvPr/>
        </p:nvSpPr>
        <p:spPr>
          <a:xfrm flipH="1">
            <a:off x="4236101" y="1986976"/>
            <a:ext cx="864000" cy="7200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26B5E"/>
          </a:solidFill>
        </p:spPr>
        <p:txBody>
          <a:bodyPr/>
          <a:lstStyle/>
          <a:p>
            <a:pPr defTabSz="914406"/>
            <a:endParaRPr lang="ja-JP" altLang="en-US" sz="1653" dirty="0">
              <a:solidFill>
                <a:prstClr val="black"/>
              </a:solidFill>
              <a:ea typeface="メイリオ" panose="020B0604030504040204" pitchFamily="50" charset="-128"/>
            </a:endParaRPr>
          </a:p>
        </p:txBody>
      </p:sp>
      <p:sp>
        <p:nvSpPr>
          <p:cNvPr id="93" name="Freeform 121">
            <a:extLst>
              <a:ext uri="{FF2B5EF4-FFF2-40B4-BE49-F238E27FC236}">
                <a16:creationId xmlns:a16="http://schemas.microsoft.com/office/drawing/2014/main" id="{B51758B6-CFD8-D93B-684E-79E24C832ED1}"/>
              </a:ext>
            </a:extLst>
          </p:cNvPr>
          <p:cNvSpPr/>
          <p:nvPr/>
        </p:nvSpPr>
        <p:spPr>
          <a:xfrm rot="-363494">
            <a:off x="2054223" y="5567162"/>
            <a:ext cx="394244" cy="522663"/>
          </a:xfrm>
          <a:custGeom>
            <a:avLst/>
            <a:gdLst/>
            <a:ahLst/>
            <a:cxnLst/>
            <a:rect l="l" t="t" r="r" b="b"/>
            <a:pathLst>
              <a:path w="505523" h="632847">
                <a:moveTo>
                  <a:pt x="0" y="0"/>
                </a:moveTo>
                <a:lnTo>
                  <a:pt x="505524" y="0"/>
                </a:lnTo>
                <a:lnTo>
                  <a:pt x="505524" y="632847"/>
                </a:lnTo>
                <a:lnTo>
                  <a:pt x="0" y="632847"/>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94" name="四角形: 角を丸くする 93">
            <a:extLst>
              <a:ext uri="{FF2B5EF4-FFF2-40B4-BE49-F238E27FC236}">
                <a16:creationId xmlns:a16="http://schemas.microsoft.com/office/drawing/2014/main" id="{CB453DA2-97CB-025A-597F-1D085B1CE81A}"/>
              </a:ext>
            </a:extLst>
          </p:cNvPr>
          <p:cNvSpPr/>
          <p:nvPr/>
        </p:nvSpPr>
        <p:spPr>
          <a:xfrm>
            <a:off x="2642112" y="5375263"/>
            <a:ext cx="2746842" cy="1299219"/>
          </a:xfrm>
          <a:prstGeom prst="roundRect">
            <a:avLst/>
          </a:prstGeom>
          <a:solidFill>
            <a:sysClr val="window" lastClr="FFFFFF"/>
          </a:solidFill>
          <a:ln w="12700" cap="flat" cmpd="sng" algn="ctr">
            <a:solidFill>
              <a:srgbClr val="C0504D"/>
            </a:solidFill>
            <a:prstDash val="solid"/>
          </a:ln>
          <a:effectLst/>
        </p:spPr>
        <p:txBody>
          <a:bodyPr lIns="0" tIns="108000" rIns="0" rtlCol="0" anchor="t"/>
          <a:lstStyle/>
          <a:p>
            <a:pPr algn="ctr" defTabSz="986523" fontAlgn="base">
              <a:spcBef>
                <a:spcPct val="0"/>
              </a:spcBef>
              <a:spcAft>
                <a:spcPct val="0"/>
              </a:spcAft>
              <a:defRPr/>
            </a:pPr>
            <a:r>
              <a:rPr kumimoji="1" lang="ja-JP" altLang="en-US" sz="1601" kern="0" dirty="0">
                <a:solidFill>
                  <a:prstClr val="black"/>
                </a:solidFill>
                <a:latin typeface="メイリオ" panose="020B0604030504040204" pitchFamily="50" charset="-128"/>
                <a:ea typeface="メイリオ" panose="020B0604030504040204" pitchFamily="50" charset="-128"/>
              </a:rPr>
              <a:t>後援</a:t>
            </a:r>
            <a:r>
              <a:rPr kumimoji="1" lang="en-US" altLang="ja-JP" sz="1601" kern="0" dirty="0">
                <a:solidFill>
                  <a:prstClr val="black"/>
                </a:solidFill>
                <a:latin typeface="メイリオ" panose="020B0604030504040204" pitchFamily="50" charset="-128"/>
                <a:ea typeface="メイリオ" panose="020B0604030504040204" pitchFamily="50" charset="-128"/>
              </a:rPr>
              <a:t>:</a:t>
            </a:r>
            <a:r>
              <a:rPr kumimoji="1" lang="ja-JP" altLang="en-US" sz="1601" kern="0" dirty="0">
                <a:solidFill>
                  <a:prstClr val="black"/>
                </a:solidFill>
                <a:latin typeface="メイリオ" panose="020B0604030504040204" pitchFamily="50" charset="-128"/>
                <a:ea typeface="メイリオ" panose="020B0604030504040204" pitchFamily="50" charset="-128"/>
              </a:rPr>
              <a:t>尾張旭市教育委員会</a:t>
            </a:r>
            <a:endParaRPr kumimoji="1" lang="en-US" altLang="ja-JP" sz="1601" kern="0" dirty="0">
              <a:solidFill>
                <a:prstClr val="black"/>
              </a:solidFill>
              <a:latin typeface="メイリオ" panose="020B0604030504040204" pitchFamily="50" charset="-128"/>
              <a:ea typeface="メイリオ" panose="020B0604030504040204" pitchFamily="50" charset="-128"/>
            </a:endParaRPr>
          </a:p>
          <a:p>
            <a:pPr algn="ctr" defTabSz="986523" fontAlgn="base">
              <a:spcBef>
                <a:spcPct val="0"/>
              </a:spcBef>
              <a:spcAft>
                <a:spcPct val="0"/>
              </a:spcAft>
              <a:defRPr/>
            </a:pPr>
            <a:r>
              <a:rPr kumimoji="1" lang="ja-JP" altLang="en-US" sz="1601" kern="0" dirty="0">
                <a:solidFill>
                  <a:prstClr val="black"/>
                </a:solidFill>
                <a:latin typeface="メイリオ" panose="020B0604030504040204" pitchFamily="50" charset="-128"/>
                <a:ea typeface="メイリオ" panose="020B0604030504040204" pitchFamily="50" charset="-128"/>
              </a:rPr>
              <a:t>　 日進市教育委員会</a:t>
            </a:r>
            <a:endParaRPr kumimoji="1" lang="en-US" altLang="ja-JP" sz="1601" kern="0" dirty="0">
              <a:solidFill>
                <a:prstClr val="black"/>
              </a:solidFill>
              <a:latin typeface="メイリオ" panose="020B0604030504040204" pitchFamily="50" charset="-128"/>
              <a:ea typeface="メイリオ" panose="020B0604030504040204" pitchFamily="50" charset="-128"/>
            </a:endParaRPr>
          </a:p>
          <a:p>
            <a:pPr algn="ctr" defTabSz="986523" fontAlgn="base">
              <a:spcBef>
                <a:spcPct val="0"/>
              </a:spcBef>
              <a:spcAft>
                <a:spcPct val="0"/>
              </a:spcAft>
              <a:defRPr/>
            </a:pPr>
            <a:r>
              <a:rPr kumimoji="1" lang="ja-JP" altLang="en-US" sz="1601" kern="0" dirty="0">
                <a:solidFill>
                  <a:prstClr val="black"/>
                </a:solidFill>
                <a:latin typeface="メイリオ" panose="020B0604030504040204" pitchFamily="50" charset="-128"/>
                <a:ea typeface="メイリオ" panose="020B0604030504040204" pitchFamily="50" charset="-128"/>
              </a:rPr>
              <a:t>　    みよし市教育委員会</a:t>
            </a:r>
            <a:endParaRPr kumimoji="1" lang="en-US" altLang="ja-JP" sz="1601" kern="0" dirty="0">
              <a:solidFill>
                <a:prstClr val="black"/>
              </a:solidFill>
              <a:latin typeface="メイリオ" panose="020B0604030504040204" pitchFamily="50" charset="-128"/>
              <a:ea typeface="メイリオ" panose="020B0604030504040204" pitchFamily="50" charset="-128"/>
            </a:endParaRPr>
          </a:p>
          <a:p>
            <a:pPr algn="ctr" defTabSz="986523" fontAlgn="base">
              <a:spcBef>
                <a:spcPct val="0"/>
              </a:spcBef>
              <a:spcAft>
                <a:spcPct val="0"/>
              </a:spcAft>
              <a:defRPr/>
            </a:pPr>
            <a:r>
              <a:rPr kumimoji="1" lang="ja-JP" altLang="en-US" sz="1601" kern="0" dirty="0">
                <a:solidFill>
                  <a:prstClr val="black"/>
                </a:solidFill>
                <a:latin typeface="メイリオ" panose="020B0604030504040204" pitchFamily="50" charset="-128"/>
                <a:ea typeface="メイリオ" panose="020B0604030504040204" pitchFamily="50" charset="-128"/>
              </a:rPr>
              <a:t>　 豊明市教育委員会</a:t>
            </a:r>
            <a:endParaRPr kumimoji="1" lang="en-US" altLang="ja-JP" sz="1601" kern="0" dirty="0">
              <a:solidFill>
                <a:prstClr val="black"/>
              </a:solidFill>
              <a:latin typeface="メイリオ" panose="020B0604030504040204" pitchFamily="50" charset="-128"/>
              <a:ea typeface="メイリオ" panose="020B0604030504040204" pitchFamily="50" charset="-128"/>
            </a:endParaRPr>
          </a:p>
          <a:p>
            <a:pPr algn="ctr" defTabSz="986523" fontAlgn="base">
              <a:spcBef>
                <a:spcPct val="0"/>
              </a:spcBef>
              <a:spcAft>
                <a:spcPct val="0"/>
              </a:spcAft>
              <a:defRPr/>
            </a:pPr>
            <a:endParaRPr kumimoji="1" lang="ja-JP" altLang="en-US" sz="1601" kern="0" dirty="0">
              <a:solidFill>
                <a:prstClr val="black"/>
              </a:solidFill>
              <a:latin typeface="メイリオ" panose="020B0604030504040204" pitchFamily="50" charset="-128"/>
              <a:ea typeface="メイリオ" panose="020B0604030504040204" pitchFamily="50" charset="-128"/>
            </a:endParaRPr>
          </a:p>
        </p:txBody>
      </p:sp>
      <p:sp>
        <p:nvSpPr>
          <p:cNvPr id="95" name="テキスト ボックス 94">
            <a:extLst>
              <a:ext uri="{FF2B5EF4-FFF2-40B4-BE49-F238E27FC236}">
                <a16:creationId xmlns:a16="http://schemas.microsoft.com/office/drawing/2014/main" id="{B3AA854A-4B1F-494E-8D70-72D0D7D77797}"/>
              </a:ext>
            </a:extLst>
          </p:cNvPr>
          <p:cNvSpPr txBox="1"/>
          <p:nvPr/>
        </p:nvSpPr>
        <p:spPr>
          <a:xfrm>
            <a:off x="2272939" y="2122238"/>
            <a:ext cx="3014115" cy="523220"/>
          </a:xfrm>
          <a:prstGeom prst="rect">
            <a:avLst/>
          </a:prstGeom>
          <a:noFill/>
        </p:spPr>
        <p:txBody>
          <a:bodyPr wrap="square">
            <a:spAutoFit/>
          </a:bodyPr>
          <a:lstStyle/>
          <a:p>
            <a:pPr algn="ctr" defTabSz="1064783" fontAlgn="base">
              <a:spcBef>
                <a:spcPct val="0"/>
              </a:spcBef>
              <a:spcAft>
                <a:spcPct val="0"/>
              </a:spcAft>
              <a:defRPr/>
            </a:pPr>
            <a:r>
              <a:rPr lang="ja-JP" altLang="en-US" sz="2800" b="1" kern="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家計</a:t>
            </a:r>
            <a:r>
              <a:rPr lang="ja-JP" altLang="en-US" sz="2400" b="1" kern="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に</a:t>
            </a:r>
            <a:r>
              <a:rPr lang="ja-JP" altLang="en-US" sz="2800" b="1" kern="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ムリ</a:t>
            </a:r>
            <a:r>
              <a:rPr lang="ja-JP" altLang="en-US" sz="2400" b="1" kern="0" dirty="0">
                <a:solidFill>
                  <a:prstClr val="white"/>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せず</a:t>
            </a:r>
            <a:endParaRPr lang="en-US" altLang="ja-JP" sz="1601" b="1" kern="0" dirty="0">
              <a:solidFill>
                <a:prstClr val="white"/>
              </a:solidFill>
              <a:latin typeface="メイリオ" panose="020B0604030504040204" pitchFamily="50" charset="-128"/>
              <a:ea typeface="メイリオ" panose="020B0604030504040204" pitchFamily="50" charset="-128"/>
            </a:endParaRPr>
          </a:p>
        </p:txBody>
      </p:sp>
      <p:sp>
        <p:nvSpPr>
          <p:cNvPr id="96" name="テキスト ボックス 95">
            <a:extLst>
              <a:ext uri="{FF2B5EF4-FFF2-40B4-BE49-F238E27FC236}">
                <a16:creationId xmlns:a16="http://schemas.microsoft.com/office/drawing/2014/main" id="{DB45F125-3F03-303D-C561-1F14FFA126F8}"/>
              </a:ext>
            </a:extLst>
          </p:cNvPr>
          <p:cNvSpPr txBox="1"/>
          <p:nvPr/>
        </p:nvSpPr>
        <p:spPr>
          <a:xfrm>
            <a:off x="1663002" y="3183539"/>
            <a:ext cx="4269721" cy="461665"/>
          </a:xfrm>
          <a:prstGeom prst="rect">
            <a:avLst/>
          </a:prstGeom>
          <a:noFill/>
        </p:spPr>
        <p:txBody>
          <a:bodyPr wrap="square">
            <a:spAutoFit/>
          </a:bodyPr>
          <a:lstStyle/>
          <a:p>
            <a:pPr algn="ctr" defTabSz="986523" fontAlgn="base">
              <a:spcBef>
                <a:spcPct val="0"/>
              </a:spcBef>
              <a:spcAft>
                <a:spcPct val="0"/>
              </a:spcAft>
              <a:defRPr/>
            </a:pPr>
            <a:r>
              <a:rPr lang="ja-JP" altLang="en-US" sz="2000" b="1" kern="0" dirty="0">
                <a:solidFill>
                  <a:prstClr val="black">
                    <a:lumMod val="85000"/>
                    <a:lumOff val="15000"/>
                  </a:prstClr>
                </a:solidFill>
                <a:latin typeface="メイリオ" panose="020B0604030504040204" pitchFamily="50" charset="-128"/>
                <a:ea typeface="メイリオ" panose="020B0604030504040204" pitchFamily="50" charset="-128"/>
              </a:rPr>
              <a:t>らくらく</a:t>
            </a:r>
            <a:r>
              <a:rPr lang="ja-JP" altLang="en-US" sz="2400" b="1" kern="0" dirty="0">
                <a:solidFill>
                  <a:prstClr val="black">
                    <a:lumMod val="85000"/>
                    <a:lumOff val="15000"/>
                  </a:prstClr>
                </a:solidFill>
                <a:latin typeface="メイリオ" panose="020B0604030504040204" pitchFamily="50" charset="-128"/>
                <a:ea typeface="メイリオ" panose="020B0604030504040204" pitchFamily="50" charset="-128"/>
              </a:rPr>
              <a:t>準備</a:t>
            </a:r>
            <a:r>
              <a:rPr lang="ja-JP" altLang="en-US" sz="2000" kern="0" dirty="0">
                <a:solidFill>
                  <a:prstClr val="black">
                    <a:lumMod val="85000"/>
                    <a:lumOff val="15000"/>
                  </a:prstClr>
                </a:solidFill>
                <a:latin typeface="メイリオ" panose="020B0604030504040204" pitchFamily="50" charset="-128"/>
                <a:ea typeface="メイリオ" panose="020B0604030504040204" pitchFamily="50" charset="-128"/>
              </a:rPr>
              <a:t>しませんか？</a:t>
            </a:r>
            <a:endParaRPr kumimoji="1" lang="ja-JP" altLang="en-US" sz="1601" dirty="0">
              <a:solidFill>
                <a:prstClr val="black">
                  <a:lumMod val="85000"/>
                  <a:lumOff val="15000"/>
                </a:prstClr>
              </a:solidFill>
              <a:latin typeface="メイリオ" panose="020B0604030504040204" pitchFamily="50" charset="-128"/>
              <a:ea typeface="メイリオ" panose="020B0604030504040204" pitchFamily="50" charset="-128"/>
            </a:endParaRPr>
          </a:p>
        </p:txBody>
      </p:sp>
      <p:sp>
        <p:nvSpPr>
          <p:cNvPr id="97" name="テキスト ボックス 96">
            <a:extLst>
              <a:ext uri="{FF2B5EF4-FFF2-40B4-BE49-F238E27FC236}">
                <a16:creationId xmlns:a16="http://schemas.microsoft.com/office/drawing/2014/main" id="{5FAFF0B9-E408-EC57-1F42-01B685EA9823}"/>
              </a:ext>
            </a:extLst>
          </p:cNvPr>
          <p:cNvSpPr txBox="1"/>
          <p:nvPr/>
        </p:nvSpPr>
        <p:spPr>
          <a:xfrm>
            <a:off x="797430" y="4471260"/>
            <a:ext cx="5949032" cy="861774"/>
          </a:xfrm>
          <a:prstGeom prst="rect">
            <a:avLst/>
          </a:prstGeom>
          <a:noFill/>
        </p:spPr>
        <p:txBody>
          <a:bodyPr wrap="square" rtlCol="0" anchor="ctr">
            <a:spAutoFit/>
          </a:bodyPr>
          <a:lstStyle/>
          <a:p>
            <a:pPr algn="ctr" defTabSz="986523" fontAlgn="base">
              <a:spcBef>
                <a:spcPts val="1079"/>
              </a:spcBef>
              <a:spcAft>
                <a:spcPct val="0"/>
              </a:spcAft>
              <a:defRPr/>
            </a:pPr>
            <a:r>
              <a:rPr kumimoji="1" lang="ja-JP" altLang="en-US" sz="5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年金</a:t>
            </a:r>
            <a:r>
              <a:rPr kumimoji="1" lang="ja-JP" altLang="en-US" sz="4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と</a:t>
            </a:r>
            <a:r>
              <a:rPr kumimoji="1" lang="ja-JP" altLang="en-US" sz="5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お金</a:t>
            </a:r>
            <a:r>
              <a:rPr kumimoji="1" lang="ja-JP" altLang="en-US" sz="4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の</a:t>
            </a:r>
            <a:r>
              <a:rPr kumimoji="1" lang="ja-JP" altLang="en-US" sz="5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勉強会</a:t>
            </a:r>
            <a:endParaRPr kumimoji="1" lang="en-US" altLang="ja-JP" sz="5000" b="1" kern="100" spc="-162" dirty="0">
              <a:solidFill>
                <a:srgbClr val="F26B5E"/>
              </a:solidFill>
              <a:effectLst>
                <a:glow rad="1524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8" name="テキスト ボックス 97">
            <a:extLst>
              <a:ext uri="{FF2B5EF4-FFF2-40B4-BE49-F238E27FC236}">
                <a16:creationId xmlns:a16="http://schemas.microsoft.com/office/drawing/2014/main" id="{138CB7BD-C102-D19B-9770-6FEB3E52C4AD}"/>
              </a:ext>
            </a:extLst>
          </p:cNvPr>
          <p:cNvSpPr txBox="1"/>
          <p:nvPr/>
        </p:nvSpPr>
        <p:spPr>
          <a:xfrm>
            <a:off x="1603298" y="3994405"/>
            <a:ext cx="4337296" cy="492443"/>
          </a:xfrm>
          <a:prstGeom prst="rect">
            <a:avLst/>
          </a:prstGeom>
          <a:noFill/>
        </p:spPr>
        <p:txBody>
          <a:bodyPr wrap="square">
            <a:spAutoFit/>
          </a:bodyPr>
          <a:lstStyle/>
          <a:p>
            <a:pPr algn="ctr" defTabSz="986523" fontAlgn="base">
              <a:spcBef>
                <a:spcPct val="0"/>
              </a:spcBef>
              <a:spcAft>
                <a:spcPct val="0"/>
              </a:spcAft>
              <a:defRPr/>
            </a:pPr>
            <a:r>
              <a:rPr lang="ja-JP" altLang="en-US" sz="2600" b="1" kern="100" spc="-162" dirty="0">
                <a:solidFill>
                  <a:srgbClr val="F26B5E"/>
                </a:solidFill>
                <a:effectLst>
                  <a:glow rad="127000">
                    <a:prstClr val="white"/>
                  </a:glow>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panose="02020603050405020304" pitchFamily="18" charset="0"/>
              </a:rPr>
              <a:t>子供にも教えたくなる</a:t>
            </a:r>
            <a:endParaRPr lang="ja-JP" altLang="en-US" sz="2600" b="1" kern="0" spc="-162" dirty="0">
              <a:solidFill>
                <a:srgbClr val="F26B5E"/>
              </a:solidFill>
              <a:effectLst>
                <a:glow rad="127000">
                  <a:prstClr val="white"/>
                </a:glow>
              </a:effectLst>
              <a:latin typeface="メイリオ" panose="020B0604030504040204" pitchFamily="50" charset="-128"/>
              <a:ea typeface="メイリオ" panose="020B0604030504040204" pitchFamily="50" charset="-128"/>
            </a:endParaRPr>
          </a:p>
        </p:txBody>
      </p:sp>
      <p:sp>
        <p:nvSpPr>
          <p:cNvPr id="99" name="Freeform 26">
            <a:extLst>
              <a:ext uri="{FF2B5EF4-FFF2-40B4-BE49-F238E27FC236}">
                <a16:creationId xmlns:a16="http://schemas.microsoft.com/office/drawing/2014/main" id="{2D42B08A-48A8-E185-BAC9-180C5E3F1465}"/>
              </a:ext>
            </a:extLst>
          </p:cNvPr>
          <p:cNvSpPr/>
          <p:nvPr/>
        </p:nvSpPr>
        <p:spPr>
          <a:xfrm rot="110190">
            <a:off x="5622412" y="1841607"/>
            <a:ext cx="609306" cy="645559"/>
          </a:xfrm>
          <a:custGeom>
            <a:avLst/>
            <a:gdLst/>
            <a:ahLst/>
            <a:cxnLst/>
            <a:rect l="l" t="t" r="r" b="b"/>
            <a:pathLst>
              <a:path w="1180702" h="1393158">
                <a:moveTo>
                  <a:pt x="0" y="0"/>
                </a:moveTo>
                <a:lnTo>
                  <a:pt x="1180701" y="0"/>
                </a:lnTo>
                <a:lnTo>
                  <a:pt x="1180701" y="1393159"/>
                </a:lnTo>
                <a:lnTo>
                  <a:pt x="0" y="1393159"/>
                </a:lnTo>
                <a:lnTo>
                  <a:pt x="0" y="0"/>
                </a:lnTo>
                <a:close/>
              </a:path>
            </a:pathLst>
          </a:custGeom>
          <a:blipFill>
            <a:blip r:embed="rId12" cstate="print">
              <a:extLst>
                <a:ext uri="{28A0092B-C50C-407E-A947-70E740481C1C}">
                  <a14:useLocalDpi xmlns:a14="http://schemas.microsoft.com/office/drawing/2010/main"/>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100" name="Freeform 24">
            <a:extLst>
              <a:ext uri="{FF2B5EF4-FFF2-40B4-BE49-F238E27FC236}">
                <a16:creationId xmlns:a16="http://schemas.microsoft.com/office/drawing/2014/main" id="{6203DD3E-D240-B69A-1265-68BEDEB44260}"/>
              </a:ext>
            </a:extLst>
          </p:cNvPr>
          <p:cNvSpPr/>
          <p:nvPr/>
        </p:nvSpPr>
        <p:spPr>
          <a:xfrm rot="-583584">
            <a:off x="1034940" y="2513928"/>
            <a:ext cx="563987" cy="538671"/>
          </a:xfrm>
          <a:custGeom>
            <a:avLst/>
            <a:gdLst/>
            <a:ahLst/>
            <a:cxnLst/>
            <a:rect l="l" t="t" r="r" b="b"/>
            <a:pathLst>
              <a:path w="665215" h="665215">
                <a:moveTo>
                  <a:pt x="0" y="0"/>
                </a:moveTo>
                <a:lnTo>
                  <a:pt x="665215" y="0"/>
                </a:lnTo>
                <a:lnTo>
                  <a:pt x="665215" y="665215"/>
                </a:lnTo>
                <a:lnTo>
                  <a:pt x="0" y="665215"/>
                </a:lnTo>
                <a:lnTo>
                  <a:pt x="0" y="0"/>
                </a:lnTo>
                <a:close/>
              </a:path>
            </a:pathLst>
          </a:custGeom>
          <a:blipFill>
            <a:blip r:embed="rId13">
              <a:extLst>
                <a:ext uri="{96DAC541-7B7A-43D3-8B79-37D633B846F1}">
                  <asvg:svgBlip xmlns:asvg="http://schemas.microsoft.com/office/drawing/2016/SVG/main" r:embed="rId14"/>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pic>
        <p:nvPicPr>
          <p:cNvPr id="101" name="図 100">
            <a:extLst>
              <a:ext uri="{FF2B5EF4-FFF2-40B4-BE49-F238E27FC236}">
                <a16:creationId xmlns:a16="http://schemas.microsoft.com/office/drawing/2014/main" id="{A62A7C46-C2A4-055B-867B-B657446E7224}"/>
              </a:ext>
            </a:extLst>
          </p:cNvPr>
          <p:cNvPicPr>
            <a:picLocks noChangeAspect="1"/>
          </p:cNvPicPr>
          <p:nvPr/>
        </p:nvPicPr>
        <p:blipFill>
          <a:blip r:embed="rId15" cstate="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581462" y="5482182"/>
            <a:ext cx="947418" cy="1195159"/>
          </a:xfrm>
          <a:prstGeom prst="rect">
            <a:avLst/>
          </a:prstGeom>
        </p:spPr>
      </p:pic>
      <p:sp>
        <p:nvSpPr>
          <p:cNvPr id="102" name="テキスト ボックス 101">
            <a:extLst>
              <a:ext uri="{FF2B5EF4-FFF2-40B4-BE49-F238E27FC236}">
                <a16:creationId xmlns:a16="http://schemas.microsoft.com/office/drawing/2014/main" id="{40E0290E-6BCE-EAFA-7FE6-02958021A67E}"/>
              </a:ext>
            </a:extLst>
          </p:cNvPr>
          <p:cNvSpPr txBox="1"/>
          <p:nvPr/>
        </p:nvSpPr>
        <p:spPr>
          <a:xfrm>
            <a:off x="2377619" y="2800079"/>
            <a:ext cx="2829417" cy="461665"/>
          </a:xfrm>
          <a:prstGeom prst="rect">
            <a:avLst/>
          </a:prstGeom>
          <a:noFill/>
        </p:spPr>
        <p:txBody>
          <a:bodyPr wrap="square" lIns="0" rIns="0">
            <a:spAutoFit/>
          </a:bodyPr>
          <a:lstStyle/>
          <a:p>
            <a:pPr algn="ctr" defTabSz="1064783" fontAlgn="base">
              <a:spcBef>
                <a:spcPct val="0"/>
              </a:spcBef>
              <a:spcAft>
                <a:spcPct val="0"/>
              </a:spcAft>
              <a:defRPr/>
            </a:pPr>
            <a:r>
              <a:rPr lang="ja-JP" altLang="en-US" sz="2400" b="1" kern="0" dirty="0">
                <a:solidFill>
                  <a:srgbClr val="F26B5E"/>
                </a:solidFill>
                <a:latin typeface="メイリオ" panose="020B0604030504040204" pitchFamily="50" charset="-128"/>
                <a:ea typeface="メイリオ" panose="020B0604030504040204" pitchFamily="50" charset="-128"/>
              </a:rPr>
              <a:t>教育費</a:t>
            </a:r>
            <a:r>
              <a:rPr lang="ja-JP" altLang="en-US" sz="2000" kern="0" dirty="0">
                <a:solidFill>
                  <a:prstClr val="black"/>
                </a:solidFill>
                <a:latin typeface="メイリオ" panose="020B0604030504040204" pitchFamily="50" charset="-128"/>
                <a:ea typeface="メイリオ" panose="020B0604030504040204" pitchFamily="50" charset="-128"/>
              </a:rPr>
              <a:t>や</a:t>
            </a:r>
            <a:r>
              <a:rPr lang="ja-JP" altLang="en-US" sz="2400" b="1" kern="0" dirty="0">
                <a:solidFill>
                  <a:srgbClr val="F26B5E"/>
                </a:solidFill>
                <a:latin typeface="メイリオ" panose="020B0604030504040204" pitchFamily="50" charset="-128"/>
                <a:ea typeface="メイリオ" panose="020B0604030504040204" pitchFamily="50" charset="-128"/>
              </a:rPr>
              <a:t>老後資金</a:t>
            </a:r>
            <a:r>
              <a:rPr lang="ja-JP" altLang="en-US" sz="2000" kern="0" dirty="0">
                <a:solidFill>
                  <a:prstClr val="black"/>
                </a:solidFill>
                <a:latin typeface="メイリオ" panose="020B0604030504040204" pitchFamily="50" charset="-128"/>
                <a:ea typeface="メイリオ" panose="020B0604030504040204" pitchFamily="50" charset="-128"/>
              </a:rPr>
              <a:t>を</a:t>
            </a:r>
            <a:endParaRPr lang="en-US" altLang="ja-JP" sz="2400" kern="0" dirty="0">
              <a:solidFill>
                <a:prstClr val="black"/>
              </a:solidFill>
              <a:latin typeface="メイリオ" panose="020B0604030504040204" pitchFamily="50" charset="-128"/>
              <a:ea typeface="メイリオ" panose="020B0604030504040204" pitchFamily="50" charset="-128"/>
            </a:endParaRPr>
          </a:p>
        </p:txBody>
      </p:sp>
      <p:sp>
        <p:nvSpPr>
          <p:cNvPr id="103" name="テキスト ボックス 102">
            <a:extLst>
              <a:ext uri="{FF2B5EF4-FFF2-40B4-BE49-F238E27FC236}">
                <a16:creationId xmlns:a16="http://schemas.microsoft.com/office/drawing/2014/main" id="{8D3D1EA6-3539-1C0C-BF74-0A0A159E8E36}"/>
              </a:ext>
            </a:extLst>
          </p:cNvPr>
          <p:cNvSpPr txBox="1"/>
          <p:nvPr/>
        </p:nvSpPr>
        <p:spPr>
          <a:xfrm>
            <a:off x="3807292" y="725894"/>
            <a:ext cx="1071591" cy="276999"/>
          </a:xfrm>
          <a:prstGeom prst="rect">
            <a:avLst/>
          </a:prstGeom>
          <a:noFill/>
        </p:spPr>
        <p:txBody>
          <a:bodyPr wrap="square">
            <a:spAutoFit/>
          </a:bodyPr>
          <a:lstStyle/>
          <a:p>
            <a:pPr defTabSz="1424737">
              <a:spcBef>
                <a:spcPts val="216"/>
              </a:spcBef>
              <a:defRPr/>
            </a:pPr>
            <a:r>
              <a:rPr lang="ja-JP" altLang="en-US" sz="1200" kern="100" dirty="0">
                <a:solidFill>
                  <a:srgbClr val="4BACC6"/>
                </a:solidFill>
                <a:latin typeface="メイリオ" panose="020B0604030504040204" pitchFamily="50" charset="-128"/>
                <a:ea typeface="メイリオ" panose="020B0604030504040204" pitchFamily="50" charset="-128"/>
                <a:cs typeface="Times New Roman"/>
              </a:rPr>
              <a:t>主催 </a:t>
            </a:r>
            <a:endParaRPr lang="en-US" altLang="ja-JP" sz="1200" kern="100" dirty="0">
              <a:solidFill>
                <a:srgbClr val="4BACC6"/>
              </a:solidFill>
              <a:latin typeface="メイリオ" panose="020B0604030504040204" pitchFamily="50" charset="-128"/>
              <a:ea typeface="メイリオ" panose="020B0604030504040204" pitchFamily="50" charset="-128"/>
              <a:cs typeface="Times New Roman"/>
            </a:endParaRPr>
          </a:p>
        </p:txBody>
      </p:sp>
    </p:spTree>
    <p:extLst>
      <p:ext uri="{BB962C8B-B14F-4D97-AF65-F5344CB8AC3E}">
        <p14:creationId xmlns:p14="http://schemas.microsoft.com/office/powerpoint/2010/main" val="4247379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3CDDD"/>
        </a:solidFill>
        <a:effectLst/>
      </p:bgPr>
    </p:bg>
    <p:spTree>
      <p:nvGrpSpPr>
        <p:cNvPr id="1" name="">
          <a:extLst>
            <a:ext uri="{FF2B5EF4-FFF2-40B4-BE49-F238E27FC236}">
              <a16:creationId xmlns:a16="http://schemas.microsoft.com/office/drawing/2014/main" id="{C53F791B-51C6-8B09-6F72-0410310523CB}"/>
            </a:ext>
          </a:extLst>
        </p:cNvPr>
        <p:cNvGrpSpPr/>
        <p:nvPr/>
      </p:nvGrpSpPr>
      <p:grpSpPr>
        <a:xfrm>
          <a:off x="0" y="0"/>
          <a:ext cx="0" cy="0"/>
          <a:chOff x="0" y="0"/>
          <a:chExt cx="0" cy="0"/>
        </a:xfrm>
      </p:grpSpPr>
      <p:sp>
        <p:nvSpPr>
          <p:cNvPr id="12" name="Freeform 6">
            <a:extLst>
              <a:ext uri="{FF2B5EF4-FFF2-40B4-BE49-F238E27FC236}">
                <a16:creationId xmlns:a16="http://schemas.microsoft.com/office/drawing/2014/main" id="{B2305DB4-DA4D-401E-6AD4-B4F3D6D8B2DE}"/>
              </a:ext>
            </a:extLst>
          </p:cNvPr>
          <p:cNvSpPr/>
          <p:nvPr/>
        </p:nvSpPr>
        <p:spPr>
          <a:xfrm>
            <a:off x="197838" y="259417"/>
            <a:ext cx="7164000" cy="9243539"/>
          </a:xfrm>
          <a:custGeom>
            <a:avLst/>
            <a:gdLst/>
            <a:ahLst/>
            <a:cxnLst/>
            <a:rect l="l" t="t" r="r" b="b"/>
            <a:pathLst>
              <a:path w="2587145" h="3380125">
                <a:moveTo>
                  <a:pt x="0" y="0"/>
                </a:moveTo>
                <a:lnTo>
                  <a:pt x="2587145" y="0"/>
                </a:lnTo>
                <a:lnTo>
                  <a:pt x="2587145" y="3380125"/>
                </a:lnTo>
                <a:lnTo>
                  <a:pt x="0" y="3380125"/>
                </a:lnTo>
                <a:close/>
              </a:path>
            </a:pathLst>
          </a:custGeom>
          <a:solidFill>
            <a:srgbClr val="FAF9F7"/>
          </a:solidFill>
        </p:spPr>
        <p:txBody>
          <a:bodyPr/>
          <a:lstStyle/>
          <a:p>
            <a:pPr algn="ctr" defTabSz="914406"/>
            <a:endParaRPr lang="ja-JP" altLang="en-US" sz="1653" dirty="0">
              <a:solidFill>
                <a:prstClr val="black"/>
              </a:solidFill>
              <a:ea typeface="メイリオ" panose="020B0604030504040204" pitchFamily="50" charset="-128"/>
            </a:endParaRPr>
          </a:p>
        </p:txBody>
      </p:sp>
      <p:sp>
        <p:nvSpPr>
          <p:cNvPr id="125" name="TextBox 125">
            <a:extLst>
              <a:ext uri="{FF2B5EF4-FFF2-40B4-BE49-F238E27FC236}">
                <a16:creationId xmlns:a16="http://schemas.microsoft.com/office/drawing/2014/main" id="{20A0C42B-FEE0-2353-180E-8B8B122A99BA}"/>
              </a:ext>
            </a:extLst>
          </p:cNvPr>
          <p:cNvSpPr txBox="1"/>
          <p:nvPr/>
        </p:nvSpPr>
        <p:spPr>
          <a:xfrm>
            <a:off x="1300157" y="428336"/>
            <a:ext cx="4955986" cy="254365"/>
          </a:xfrm>
          <a:prstGeom prst="rect">
            <a:avLst/>
          </a:prstGeom>
        </p:spPr>
        <p:txBody>
          <a:bodyPr wrap="square" lIns="0" tIns="0" rIns="0" bIns="0" rtlCol="0" anchor="t">
            <a:spAutoFit/>
          </a:bodyPr>
          <a:lstStyle/>
          <a:p>
            <a:pPr algn="ctr" defTabSz="914406">
              <a:spcBef>
                <a:spcPts val="300"/>
              </a:spcBef>
            </a:pPr>
            <a:r>
              <a:rPr lang="ja-JP" altLang="en-US" sz="1653" b="1" dirty="0">
                <a:solidFill>
                  <a:srgbClr val="333333"/>
                </a:solidFill>
                <a:latin typeface="メイリオ" panose="020B0604030504040204" pitchFamily="50" charset="-128"/>
                <a:ea typeface="メイリオ" panose="020B0604030504040204" pitchFamily="50" charset="-128"/>
                <a:cs typeface="Noto Sans JP Bold"/>
                <a:sym typeface="Noto Sans JP Bold"/>
              </a:rPr>
              <a:t>こんな</a:t>
            </a:r>
            <a:r>
              <a:rPr lang="ja-JP" altLang="en-US" sz="1653" b="1" dirty="0">
                <a:solidFill>
                  <a:srgbClr val="F26B5E"/>
                </a:solidFill>
                <a:latin typeface="メイリオ" panose="020B0604030504040204" pitchFamily="50" charset="-128"/>
                <a:ea typeface="メイリオ" panose="020B0604030504040204" pitchFamily="50" charset="-128"/>
                <a:cs typeface="Noto Sans JP Bold"/>
                <a:sym typeface="Noto Sans JP Bold"/>
              </a:rPr>
              <a:t>“お金のモヤモヤ”</a:t>
            </a:r>
            <a:r>
              <a:rPr lang="ja-JP" altLang="en-US" sz="1653" b="1" dirty="0">
                <a:solidFill>
                  <a:srgbClr val="333333"/>
                </a:solidFill>
                <a:latin typeface="メイリオ" panose="020B0604030504040204" pitchFamily="50" charset="-128"/>
                <a:ea typeface="メイリオ" panose="020B0604030504040204" pitchFamily="50" charset="-128"/>
                <a:cs typeface="Noto Sans JP Bold"/>
                <a:sym typeface="Noto Sans JP Bold"/>
              </a:rPr>
              <a:t>をスッキリ解消！</a:t>
            </a:r>
          </a:p>
        </p:txBody>
      </p:sp>
      <p:sp>
        <p:nvSpPr>
          <p:cNvPr id="8" name="Freeform 59">
            <a:extLst>
              <a:ext uri="{FF2B5EF4-FFF2-40B4-BE49-F238E27FC236}">
                <a16:creationId xmlns:a16="http://schemas.microsoft.com/office/drawing/2014/main" id="{D3275554-3811-D2EE-8ABC-37FB986592FA}"/>
              </a:ext>
            </a:extLst>
          </p:cNvPr>
          <p:cNvSpPr/>
          <p:nvPr/>
        </p:nvSpPr>
        <p:spPr>
          <a:xfrm>
            <a:off x="3931077" y="4960007"/>
            <a:ext cx="612000" cy="504000"/>
          </a:xfrm>
          <a:custGeom>
            <a:avLst/>
            <a:gdLst/>
            <a:ahLst/>
            <a:cxnLst/>
            <a:rect l="l" t="t" r="r" b="b"/>
            <a:pathLst>
              <a:path w="812800" h="812800">
                <a:moveTo>
                  <a:pt x="127000" y="0"/>
                </a:moveTo>
                <a:lnTo>
                  <a:pt x="685800" y="0"/>
                </a:lnTo>
                <a:cubicBezTo>
                  <a:pt x="755940" y="0"/>
                  <a:pt x="812800" y="56860"/>
                  <a:pt x="812800" y="127000"/>
                </a:cubicBezTo>
                <a:lnTo>
                  <a:pt x="812800" y="685800"/>
                </a:lnTo>
                <a:cubicBezTo>
                  <a:pt x="812800" y="755940"/>
                  <a:pt x="755940" y="812800"/>
                  <a:pt x="685800" y="812800"/>
                </a:cubicBezTo>
                <a:lnTo>
                  <a:pt x="127000" y="812800"/>
                </a:lnTo>
                <a:cubicBezTo>
                  <a:pt x="56860" y="812800"/>
                  <a:pt x="0" y="755940"/>
                  <a:pt x="0" y="685800"/>
                </a:cubicBezTo>
                <a:lnTo>
                  <a:pt x="0" y="127000"/>
                </a:lnTo>
                <a:cubicBezTo>
                  <a:pt x="0" y="56860"/>
                  <a:pt x="56860" y="0"/>
                  <a:pt x="127000" y="0"/>
                </a:cubicBezTo>
                <a:close/>
              </a:path>
            </a:pathLst>
          </a:custGeom>
          <a:solidFill>
            <a:srgbClr val="43B27F"/>
          </a:solidFill>
        </p:spPr>
        <p:txBody>
          <a:bodyPr anchor="ctr"/>
          <a:lstStyle/>
          <a:p>
            <a:pPr algn="ctr" defTabSz="914406"/>
            <a:r>
              <a:rPr lang="ja-JP" altLang="en-US" sz="1400" dirty="0">
                <a:solidFill>
                  <a:prstClr val="white"/>
                </a:solidFill>
                <a:latin typeface="メイリオ" panose="020B0604030504040204" pitchFamily="50" charset="-128"/>
                <a:ea typeface="メイリオ" panose="020B0604030504040204" pitchFamily="50" charset="-128"/>
              </a:rPr>
              <a:t>日時</a:t>
            </a:r>
          </a:p>
        </p:txBody>
      </p:sp>
      <p:sp>
        <p:nvSpPr>
          <p:cNvPr id="73" name="Freeform 112">
            <a:extLst>
              <a:ext uri="{FF2B5EF4-FFF2-40B4-BE49-F238E27FC236}">
                <a16:creationId xmlns:a16="http://schemas.microsoft.com/office/drawing/2014/main" id="{96D5A239-3C04-BA01-0612-6B7EA3E44452}"/>
              </a:ext>
            </a:extLst>
          </p:cNvPr>
          <p:cNvSpPr/>
          <p:nvPr/>
        </p:nvSpPr>
        <p:spPr>
          <a:xfrm>
            <a:off x="3931077" y="5749469"/>
            <a:ext cx="612000" cy="504000"/>
          </a:xfrm>
          <a:custGeom>
            <a:avLst/>
            <a:gdLst/>
            <a:ahLst/>
            <a:cxnLst/>
            <a:rect l="l" t="t" r="r" b="b"/>
            <a:pathLst>
              <a:path w="812800" h="812800">
                <a:moveTo>
                  <a:pt x="127000" y="0"/>
                </a:moveTo>
                <a:lnTo>
                  <a:pt x="685800" y="0"/>
                </a:lnTo>
                <a:cubicBezTo>
                  <a:pt x="755940" y="0"/>
                  <a:pt x="812800" y="56860"/>
                  <a:pt x="812800" y="127000"/>
                </a:cubicBezTo>
                <a:lnTo>
                  <a:pt x="812800" y="685800"/>
                </a:lnTo>
                <a:cubicBezTo>
                  <a:pt x="812800" y="755940"/>
                  <a:pt x="755940" y="812800"/>
                  <a:pt x="685800" y="812800"/>
                </a:cubicBezTo>
                <a:lnTo>
                  <a:pt x="127000" y="812800"/>
                </a:lnTo>
                <a:cubicBezTo>
                  <a:pt x="56860" y="812800"/>
                  <a:pt x="0" y="755940"/>
                  <a:pt x="0" y="685800"/>
                </a:cubicBezTo>
                <a:lnTo>
                  <a:pt x="0" y="127000"/>
                </a:lnTo>
                <a:cubicBezTo>
                  <a:pt x="0" y="56860"/>
                  <a:pt x="56860" y="0"/>
                  <a:pt x="127000" y="0"/>
                </a:cubicBezTo>
                <a:close/>
              </a:path>
            </a:pathLst>
          </a:custGeom>
          <a:solidFill>
            <a:srgbClr val="43B27F"/>
          </a:solidFill>
        </p:spPr>
        <p:txBody>
          <a:bodyPr anchor="ctr"/>
          <a:lstStyle/>
          <a:p>
            <a:pPr algn="ctr" defTabSz="914406"/>
            <a:r>
              <a:rPr lang="ja-JP" altLang="en-US" sz="1400" dirty="0">
                <a:solidFill>
                  <a:prstClr val="white"/>
                </a:solidFill>
                <a:latin typeface="メイリオ" panose="020B0604030504040204" pitchFamily="50" charset="-128"/>
                <a:ea typeface="メイリオ" panose="020B0604030504040204" pitchFamily="50" charset="-128"/>
              </a:rPr>
              <a:t>会場</a:t>
            </a:r>
          </a:p>
        </p:txBody>
      </p:sp>
      <p:sp>
        <p:nvSpPr>
          <p:cNvPr id="9" name="Freeform 115">
            <a:extLst>
              <a:ext uri="{FF2B5EF4-FFF2-40B4-BE49-F238E27FC236}">
                <a16:creationId xmlns:a16="http://schemas.microsoft.com/office/drawing/2014/main" id="{D0E92520-2BF7-C4D1-95E7-985B81E95D6E}"/>
              </a:ext>
            </a:extLst>
          </p:cNvPr>
          <p:cNvSpPr/>
          <p:nvPr/>
        </p:nvSpPr>
        <p:spPr>
          <a:xfrm>
            <a:off x="3931077" y="6443375"/>
            <a:ext cx="612000" cy="504000"/>
          </a:xfrm>
          <a:custGeom>
            <a:avLst/>
            <a:gdLst/>
            <a:ahLst/>
            <a:cxnLst/>
            <a:rect l="l" t="t" r="r" b="b"/>
            <a:pathLst>
              <a:path w="812800" h="812800">
                <a:moveTo>
                  <a:pt x="127000" y="0"/>
                </a:moveTo>
                <a:lnTo>
                  <a:pt x="685800" y="0"/>
                </a:lnTo>
                <a:cubicBezTo>
                  <a:pt x="755940" y="0"/>
                  <a:pt x="812800" y="56860"/>
                  <a:pt x="812800" y="127000"/>
                </a:cubicBezTo>
                <a:lnTo>
                  <a:pt x="812800" y="685800"/>
                </a:lnTo>
                <a:cubicBezTo>
                  <a:pt x="812800" y="755940"/>
                  <a:pt x="755940" y="812800"/>
                  <a:pt x="685800" y="812800"/>
                </a:cubicBezTo>
                <a:lnTo>
                  <a:pt x="127000" y="812800"/>
                </a:lnTo>
                <a:cubicBezTo>
                  <a:pt x="56860" y="812800"/>
                  <a:pt x="0" y="755940"/>
                  <a:pt x="0" y="685800"/>
                </a:cubicBezTo>
                <a:lnTo>
                  <a:pt x="0" y="127000"/>
                </a:lnTo>
                <a:cubicBezTo>
                  <a:pt x="0" y="56860"/>
                  <a:pt x="56860" y="0"/>
                  <a:pt x="127000" y="0"/>
                </a:cubicBezTo>
                <a:close/>
              </a:path>
            </a:pathLst>
          </a:custGeom>
          <a:solidFill>
            <a:srgbClr val="43B27F"/>
          </a:solidFill>
        </p:spPr>
        <p:txBody>
          <a:bodyPr anchor="ctr"/>
          <a:lstStyle/>
          <a:p>
            <a:pPr algn="ctr" defTabSz="914406"/>
            <a:r>
              <a:rPr lang="ja-JP" altLang="en-US" sz="1400" dirty="0">
                <a:solidFill>
                  <a:prstClr val="white"/>
                </a:solidFill>
                <a:latin typeface="メイリオ" panose="020B0604030504040204" pitchFamily="50" charset="-128"/>
                <a:ea typeface="メイリオ" panose="020B0604030504040204" pitchFamily="50" charset="-128"/>
              </a:rPr>
              <a:t>定員</a:t>
            </a:r>
          </a:p>
        </p:txBody>
      </p:sp>
      <p:sp>
        <p:nvSpPr>
          <p:cNvPr id="82" name="TextBox 123">
            <a:extLst>
              <a:ext uri="{FF2B5EF4-FFF2-40B4-BE49-F238E27FC236}">
                <a16:creationId xmlns:a16="http://schemas.microsoft.com/office/drawing/2014/main" id="{994100D0-0ECB-48BA-0BE3-F9EEA1755CF4}"/>
              </a:ext>
            </a:extLst>
          </p:cNvPr>
          <p:cNvSpPr txBox="1"/>
          <p:nvPr/>
        </p:nvSpPr>
        <p:spPr>
          <a:xfrm>
            <a:off x="4639627" y="5076324"/>
            <a:ext cx="2275377" cy="338554"/>
          </a:xfrm>
          <a:prstGeom prst="rect">
            <a:avLst/>
          </a:prstGeom>
        </p:spPr>
        <p:txBody>
          <a:bodyPr wrap="square" lIns="0" tIns="0" rIns="0" bIns="0" rtlCol="0" anchor="t">
            <a:spAutoFit/>
          </a:bodyPr>
          <a:lstStyle/>
          <a:p>
            <a:pPr defTabSz="914406">
              <a:spcBef>
                <a:spcPct val="0"/>
              </a:spcBef>
            </a:pPr>
            <a:r>
              <a:rPr lang="en-US" altLang="ja-JP" sz="2200" b="1" spc="77" dirty="0">
                <a:solidFill>
                  <a:srgbClr val="333333"/>
                </a:solidFill>
                <a:latin typeface="メイリオ" panose="020B0604030504040204" pitchFamily="50" charset="-128"/>
                <a:ea typeface="メイリオ" panose="020B0604030504040204" pitchFamily="50" charset="-128"/>
                <a:cs typeface="Helvetica World"/>
                <a:sym typeface="Helvetica World"/>
              </a:rPr>
              <a:t>10/17</a:t>
            </a:r>
            <a:r>
              <a:rPr lang="ja-JP" altLang="en-US" sz="2200" b="1" spc="77" dirty="0">
                <a:solidFill>
                  <a:srgbClr val="333333"/>
                </a:solidFill>
                <a:latin typeface="メイリオ" panose="020B0604030504040204" pitchFamily="50" charset="-128"/>
                <a:ea typeface="メイリオ" panose="020B0604030504040204" pitchFamily="50" charset="-128"/>
                <a:cs typeface="Helvetica World"/>
                <a:sym typeface="Helvetica World"/>
              </a:rPr>
              <a:t>　・</a:t>
            </a:r>
            <a:r>
              <a:rPr lang="en-US" sz="2200" b="1" spc="77" dirty="0">
                <a:solidFill>
                  <a:srgbClr val="333333"/>
                </a:solidFill>
                <a:latin typeface="メイリオ" panose="020B0604030504040204" pitchFamily="50" charset="-128"/>
                <a:ea typeface="メイリオ" panose="020B0604030504040204" pitchFamily="50" charset="-128"/>
                <a:cs typeface="Helvetica World"/>
                <a:sym typeface="Helvetica World"/>
              </a:rPr>
              <a:t>18</a:t>
            </a:r>
          </a:p>
        </p:txBody>
      </p:sp>
      <p:sp>
        <p:nvSpPr>
          <p:cNvPr id="92" name="TextBox 142">
            <a:extLst>
              <a:ext uri="{FF2B5EF4-FFF2-40B4-BE49-F238E27FC236}">
                <a16:creationId xmlns:a16="http://schemas.microsoft.com/office/drawing/2014/main" id="{1188B43E-F1A1-B5AD-A2C5-B22807B00217}"/>
              </a:ext>
            </a:extLst>
          </p:cNvPr>
          <p:cNvSpPr txBox="1"/>
          <p:nvPr/>
        </p:nvSpPr>
        <p:spPr>
          <a:xfrm>
            <a:off x="4656416" y="5797232"/>
            <a:ext cx="2089896" cy="215444"/>
          </a:xfrm>
          <a:prstGeom prst="rect">
            <a:avLst/>
          </a:prstGeom>
        </p:spPr>
        <p:txBody>
          <a:bodyPr wrap="square" lIns="0" tIns="0" rIns="0" bIns="0" rtlCol="0" anchor="t">
            <a:spAutoFit/>
          </a:bodyPr>
          <a:lstStyle/>
          <a:p>
            <a:pPr defTabSz="914406">
              <a:spcBef>
                <a:spcPct val="0"/>
              </a:spcBef>
            </a:pPr>
            <a:r>
              <a:rPr lang="ja-JP" altLang="en-US" sz="1400" b="1" dirty="0">
                <a:solidFill>
                  <a:srgbClr val="000000"/>
                </a:solidFill>
                <a:latin typeface="メイリオ" panose="020B0604030504040204" pitchFamily="50" charset="-128"/>
                <a:ea typeface="メイリオ" panose="020B0604030504040204" pitchFamily="50" charset="-128"/>
                <a:cs typeface="Noto Sans JP Medium"/>
                <a:sym typeface="Noto Sans JP Medium"/>
              </a:rPr>
              <a:t>東郷町民会館　第</a:t>
            </a:r>
            <a:r>
              <a:rPr lang="en-US" altLang="ja-JP" sz="1400" b="1" dirty="0">
                <a:solidFill>
                  <a:srgbClr val="000000"/>
                </a:solidFill>
                <a:latin typeface="メイリオ" panose="020B0604030504040204" pitchFamily="50" charset="-128"/>
                <a:ea typeface="メイリオ" panose="020B0604030504040204" pitchFamily="50" charset="-128"/>
                <a:cs typeface="Noto Sans JP Medium"/>
                <a:sym typeface="Noto Sans JP Medium"/>
              </a:rPr>
              <a:t>4</a:t>
            </a:r>
            <a:r>
              <a:rPr lang="ja-JP" altLang="en-US" sz="1400" b="1" dirty="0">
                <a:solidFill>
                  <a:srgbClr val="000000"/>
                </a:solidFill>
                <a:latin typeface="メイリオ" panose="020B0604030504040204" pitchFamily="50" charset="-128"/>
                <a:ea typeface="メイリオ" panose="020B0604030504040204" pitchFamily="50" charset="-128"/>
                <a:cs typeface="Noto Sans JP Medium"/>
                <a:sym typeface="Noto Sans JP Medium"/>
              </a:rPr>
              <a:t>会議室</a:t>
            </a:r>
            <a:endParaRPr lang="en-US" sz="1400" b="1" dirty="0">
              <a:solidFill>
                <a:srgbClr val="000000"/>
              </a:solidFill>
              <a:latin typeface="メイリオ" panose="020B0604030504040204" pitchFamily="50" charset="-128"/>
              <a:ea typeface="メイリオ" panose="020B0604030504040204" pitchFamily="50" charset="-128"/>
              <a:cs typeface="Noto Sans JP Medium"/>
              <a:sym typeface="Noto Sans JP Medium"/>
            </a:endParaRPr>
          </a:p>
        </p:txBody>
      </p:sp>
      <p:sp>
        <p:nvSpPr>
          <p:cNvPr id="93" name="TextBox 143">
            <a:extLst>
              <a:ext uri="{FF2B5EF4-FFF2-40B4-BE49-F238E27FC236}">
                <a16:creationId xmlns:a16="http://schemas.microsoft.com/office/drawing/2014/main" id="{4ED1C89D-C386-1D02-9101-8637C40D1A63}"/>
              </a:ext>
            </a:extLst>
          </p:cNvPr>
          <p:cNvSpPr txBox="1"/>
          <p:nvPr/>
        </p:nvSpPr>
        <p:spPr>
          <a:xfrm>
            <a:off x="4662291" y="6660324"/>
            <a:ext cx="729186" cy="307777"/>
          </a:xfrm>
          <a:prstGeom prst="rect">
            <a:avLst/>
          </a:prstGeom>
        </p:spPr>
        <p:txBody>
          <a:bodyPr wrap="square" lIns="0" tIns="0" rIns="0" bIns="0" rtlCol="0" anchor="t">
            <a:spAutoFit/>
          </a:bodyPr>
          <a:lstStyle/>
          <a:p>
            <a:pPr defTabSz="914406">
              <a:spcBef>
                <a:spcPct val="0"/>
              </a:spcBef>
            </a:pPr>
            <a:r>
              <a:rPr lang="en-US" altLang="ja-JP" sz="2000" b="1" dirty="0">
                <a:solidFill>
                  <a:srgbClr val="333333"/>
                </a:solidFill>
                <a:latin typeface="メイリオ" panose="020B0604030504040204" pitchFamily="50" charset="-128"/>
                <a:ea typeface="メイリオ" panose="020B0604030504040204" pitchFamily="50" charset="-128"/>
                <a:cs typeface="Helvetica World"/>
                <a:sym typeface="Helvetica World"/>
              </a:rPr>
              <a:t>15</a:t>
            </a:r>
            <a:r>
              <a:rPr lang="ja-JP" altLang="en-US" sz="1400" b="1" dirty="0">
                <a:solidFill>
                  <a:srgbClr val="333333"/>
                </a:solidFill>
                <a:latin typeface="メイリオ" panose="020B0604030504040204" pitchFamily="50" charset="-128"/>
                <a:ea typeface="メイリオ" panose="020B0604030504040204" pitchFamily="50" charset="-128"/>
                <a:cs typeface="Helvetica World"/>
                <a:sym typeface="Helvetica World"/>
              </a:rPr>
              <a:t>名</a:t>
            </a:r>
            <a:endParaRPr lang="en-US" sz="1653" b="1" dirty="0">
              <a:solidFill>
                <a:srgbClr val="333333"/>
              </a:solidFill>
              <a:latin typeface="メイリオ" panose="020B0604030504040204" pitchFamily="50" charset="-128"/>
              <a:ea typeface="メイリオ" panose="020B0604030504040204" pitchFamily="50" charset="-128"/>
              <a:cs typeface="Helvetica World"/>
              <a:sym typeface="Helvetica World"/>
            </a:endParaRPr>
          </a:p>
        </p:txBody>
      </p:sp>
      <p:sp>
        <p:nvSpPr>
          <p:cNvPr id="105" name="TextBox 133">
            <a:extLst>
              <a:ext uri="{FF2B5EF4-FFF2-40B4-BE49-F238E27FC236}">
                <a16:creationId xmlns:a16="http://schemas.microsoft.com/office/drawing/2014/main" id="{DFB4344C-7F48-1A4D-ABEA-D5B444704B40}"/>
              </a:ext>
            </a:extLst>
          </p:cNvPr>
          <p:cNvSpPr txBox="1"/>
          <p:nvPr/>
        </p:nvSpPr>
        <p:spPr>
          <a:xfrm>
            <a:off x="4666269" y="4877806"/>
            <a:ext cx="1415381" cy="184666"/>
          </a:xfrm>
          <a:prstGeom prst="rect">
            <a:avLst/>
          </a:prstGeom>
        </p:spPr>
        <p:txBody>
          <a:bodyPr wrap="square" lIns="0" tIns="0" rIns="0" bIns="0" rtlCol="0" anchor="ctr">
            <a:spAutoFit/>
          </a:bodyPr>
          <a:lstStyle/>
          <a:p>
            <a:pPr defTabSz="914406">
              <a:spcBef>
                <a:spcPct val="0"/>
              </a:spcBef>
            </a:pPr>
            <a:r>
              <a:rPr lang="en-US" altLang="ja-JP" sz="1200" b="1" dirty="0">
                <a:solidFill>
                  <a:srgbClr val="333333"/>
                </a:solidFill>
                <a:latin typeface="メイリオ" panose="020B0604030504040204" pitchFamily="50" charset="-128"/>
                <a:ea typeface="メイリオ" panose="020B0604030504040204" pitchFamily="50" charset="-128"/>
                <a:cs typeface="Helvetica World"/>
                <a:sym typeface="Helvetica World"/>
              </a:rPr>
              <a:t>2025</a:t>
            </a:r>
            <a:r>
              <a:rPr lang="ja-JP" altLang="en-US" sz="1200" b="1" dirty="0">
                <a:solidFill>
                  <a:srgbClr val="333333"/>
                </a:solidFill>
                <a:latin typeface="メイリオ" panose="020B0604030504040204" pitchFamily="50" charset="-128"/>
                <a:ea typeface="メイリオ" panose="020B0604030504040204" pitchFamily="50" charset="-128"/>
                <a:cs typeface="Helvetica World"/>
                <a:sym typeface="Helvetica World"/>
              </a:rPr>
              <a:t>年</a:t>
            </a:r>
            <a:endParaRPr lang="en-US" sz="1200" b="1" dirty="0">
              <a:solidFill>
                <a:srgbClr val="333333"/>
              </a:solidFill>
              <a:latin typeface="メイリオ" panose="020B0604030504040204" pitchFamily="50" charset="-128"/>
              <a:ea typeface="メイリオ" panose="020B0604030504040204" pitchFamily="50" charset="-128"/>
              <a:cs typeface="Helvetica World"/>
              <a:sym typeface="Helvetica World"/>
            </a:endParaRPr>
          </a:p>
        </p:txBody>
      </p:sp>
      <p:sp>
        <p:nvSpPr>
          <p:cNvPr id="13" name="Freeform 66">
            <a:extLst>
              <a:ext uri="{FF2B5EF4-FFF2-40B4-BE49-F238E27FC236}">
                <a16:creationId xmlns:a16="http://schemas.microsoft.com/office/drawing/2014/main" id="{EADBBE85-EC69-D5E7-0BC8-D71E5E4375CA}"/>
              </a:ext>
            </a:extLst>
          </p:cNvPr>
          <p:cNvSpPr/>
          <p:nvPr/>
        </p:nvSpPr>
        <p:spPr>
          <a:xfrm>
            <a:off x="5629044" y="5097693"/>
            <a:ext cx="231651" cy="246471"/>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a:ln w="9525" cap="sq">
            <a:solidFill>
              <a:srgbClr val="22B574"/>
            </a:solidFill>
            <a:prstDash val="solid"/>
            <a:miter/>
          </a:ln>
        </p:spPr>
        <p:txBody>
          <a:bodyPr tIns="108000" anchor="ctr"/>
          <a:lstStyle/>
          <a:p>
            <a:pPr algn="ctr" defTabSz="914406"/>
            <a:r>
              <a:rPr lang="ja-JP" altLang="en-US" sz="1100" dirty="0">
                <a:solidFill>
                  <a:srgbClr val="43B27F"/>
                </a:solidFill>
                <a:latin typeface="メイリオ" panose="020B0604030504040204" pitchFamily="50" charset="-128"/>
                <a:ea typeface="メイリオ" panose="020B0604030504040204" pitchFamily="50" charset="-128"/>
              </a:rPr>
              <a:t>金</a:t>
            </a:r>
          </a:p>
        </p:txBody>
      </p:sp>
      <p:sp>
        <p:nvSpPr>
          <p:cNvPr id="14" name="TextBox 67">
            <a:extLst>
              <a:ext uri="{FF2B5EF4-FFF2-40B4-BE49-F238E27FC236}">
                <a16:creationId xmlns:a16="http://schemas.microsoft.com/office/drawing/2014/main" id="{4855B8BE-8304-262C-B316-1166CC773EE8}"/>
              </a:ext>
            </a:extLst>
          </p:cNvPr>
          <p:cNvSpPr txBox="1"/>
          <p:nvPr/>
        </p:nvSpPr>
        <p:spPr>
          <a:xfrm>
            <a:off x="5543234" y="5082470"/>
            <a:ext cx="252000" cy="252000"/>
          </a:xfrm>
          <a:prstGeom prst="rect">
            <a:avLst/>
          </a:prstGeom>
        </p:spPr>
        <p:txBody>
          <a:bodyPr lIns="50800" tIns="108000" rIns="50800" bIns="50800" rtlCol="0" anchor="ctr"/>
          <a:lstStyle/>
          <a:p>
            <a:pPr algn="ctr" defTabSz="914406">
              <a:lnSpc>
                <a:spcPts val="2519"/>
              </a:lnSpc>
              <a:defRPr/>
            </a:pPr>
            <a:endParaRPr kern="0">
              <a:solidFill>
                <a:prstClr val="black"/>
              </a:solidFill>
            </a:endParaRPr>
          </a:p>
        </p:txBody>
      </p:sp>
      <p:sp>
        <p:nvSpPr>
          <p:cNvPr id="10" name="Freeform 81">
            <a:extLst>
              <a:ext uri="{FF2B5EF4-FFF2-40B4-BE49-F238E27FC236}">
                <a16:creationId xmlns:a16="http://schemas.microsoft.com/office/drawing/2014/main" id="{12920AD5-9727-1523-9173-6C258FB5CE62}"/>
              </a:ext>
            </a:extLst>
          </p:cNvPr>
          <p:cNvSpPr/>
          <p:nvPr/>
        </p:nvSpPr>
        <p:spPr>
          <a:xfrm>
            <a:off x="6717817" y="5090244"/>
            <a:ext cx="252000" cy="2520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a:ln w="9525" cap="sq">
            <a:solidFill>
              <a:srgbClr val="22B574"/>
            </a:solidFill>
            <a:prstDash val="solid"/>
            <a:miter/>
          </a:ln>
        </p:spPr>
        <p:txBody>
          <a:bodyPr tIns="108000" anchor="ctr"/>
          <a:lstStyle/>
          <a:p>
            <a:pPr algn="ctr" defTabSz="914406"/>
            <a:r>
              <a:rPr lang="ja-JP" altLang="en-US" sz="1100" dirty="0">
                <a:solidFill>
                  <a:srgbClr val="43B27F"/>
                </a:solidFill>
                <a:latin typeface="メイリオ" panose="020B0604030504040204" pitchFamily="50" charset="-128"/>
                <a:ea typeface="メイリオ" panose="020B0604030504040204" pitchFamily="50" charset="-128"/>
              </a:rPr>
              <a:t>土</a:t>
            </a:r>
          </a:p>
        </p:txBody>
      </p:sp>
      <p:sp>
        <p:nvSpPr>
          <p:cNvPr id="106" name="TextBox 33">
            <a:extLst>
              <a:ext uri="{FF2B5EF4-FFF2-40B4-BE49-F238E27FC236}">
                <a16:creationId xmlns:a16="http://schemas.microsoft.com/office/drawing/2014/main" id="{6A353333-F377-AF44-DC78-369BC4764D46}"/>
              </a:ext>
            </a:extLst>
          </p:cNvPr>
          <p:cNvSpPr txBox="1"/>
          <p:nvPr/>
        </p:nvSpPr>
        <p:spPr>
          <a:xfrm>
            <a:off x="4687663" y="5420773"/>
            <a:ext cx="2280701" cy="215444"/>
          </a:xfrm>
          <a:prstGeom prst="rect">
            <a:avLst/>
          </a:prstGeom>
        </p:spPr>
        <p:txBody>
          <a:bodyPr wrap="square" lIns="0" tIns="0" rIns="0" bIns="0" rtlCol="0" anchor="t">
            <a:spAutoFit/>
          </a:bodyPr>
          <a:lstStyle/>
          <a:p>
            <a:pPr defTabSz="914406"/>
            <a:r>
              <a:rPr lang="ja-JP" altLang="en-US"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各</a:t>
            </a:r>
            <a:r>
              <a:rPr lang="en-US"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10:00</a:t>
            </a:r>
            <a:r>
              <a:rPr lang="ja-JP" altLang="en-US"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a:t>
            </a:r>
            <a:r>
              <a:rPr lang="en-US"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1</a:t>
            </a:r>
            <a:r>
              <a:rPr lang="en-US" altLang="ja-JP"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2</a:t>
            </a:r>
            <a:r>
              <a:rPr lang="en-US" sz="1400" b="1" spc="117" dirty="0">
                <a:solidFill>
                  <a:prstClr val="black"/>
                </a:solidFill>
                <a:latin typeface="メイリオ" panose="020B0604030504040204" pitchFamily="50" charset="-128"/>
                <a:ea typeface="メイリオ" panose="020B0604030504040204" pitchFamily="50" charset="-128"/>
                <a:cs typeface="Futura Ultra-Bold"/>
                <a:sym typeface="Futura Ultra-Bold"/>
              </a:rPr>
              <a:t>:00</a:t>
            </a:r>
          </a:p>
        </p:txBody>
      </p:sp>
      <p:sp>
        <p:nvSpPr>
          <p:cNvPr id="108" name="テキスト ボックス 107">
            <a:extLst>
              <a:ext uri="{FF2B5EF4-FFF2-40B4-BE49-F238E27FC236}">
                <a16:creationId xmlns:a16="http://schemas.microsoft.com/office/drawing/2014/main" id="{35689448-DD8B-4861-BFC8-4E2A29A14FC1}"/>
              </a:ext>
            </a:extLst>
          </p:cNvPr>
          <p:cNvSpPr txBox="1"/>
          <p:nvPr/>
        </p:nvSpPr>
        <p:spPr>
          <a:xfrm>
            <a:off x="4557062" y="6010435"/>
            <a:ext cx="2151493" cy="246221"/>
          </a:xfrm>
          <a:prstGeom prst="rect">
            <a:avLst/>
          </a:prstGeom>
          <a:noFill/>
        </p:spPr>
        <p:txBody>
          <a:bodyPr wrap="square">
            <a:spAutoFit/>
          </a:bodyPr>
          <a:lstStyle/>
          <a:p>
            <a:pPr defTabSz="914406"/>
            <a:r>
              <a:rPr kumimoji="1"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愛知郡東郷町春木北反田</a:t>
            </a:r>
            <a:r>
              <a:rPr kumimoji="1" lang="en-US" altLang="ja-JP"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14</a:t>
            </a:r>
            <a:r>
              <a:rPr kumimoji="1" lang="ja-JP" altLang="en-US" sz="10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番地</a:t>
            </a:r>
            <a:endParaRPr lang="ja-JP" altLang="en-US" sz="1000" dirty="0">
              <a:solidFill>
                <a:prstClr val="black"/>
              </a:solidFill>
              <a:latin typeface="メイリオ" panose="020B0604030504040204" pitchFamily="50" charset="-128"/>
              <a:ea typeface="メイリオ" panose="020B0604030504040204" pitchFamily="50" charset="-128"/>
            </a:endParaRPr>
          </a:p>
        </p:txBody>
      </p:sp>
      <p:sp>
        <p:nvSpPr>
          <p:cNvPr id="110" name="Freeform 115">
            <a:extLst>
              <a:ext uri="{FF2B5EF4-FFF2-40B4-BE49-F238E27FC236}">
                <a16:creationId xmlns:a16="http://schemas.microsoft.com/office/drawing/2014/main" id="{AC9AE433-DF41-1E57-6C01-15B8C15B1BFD}"/>
              </a:ext>
            </a:extLst>
          </p:cNvPr>
          <p:cNvSpPr/>
          <p:nvPr/>
        </p:nvSpPr>
        <p:spPr>
          <a:xfrm>
            <a:off x="5663012" y="6446646"/>
            <a:ext cx="612000" cy="504000"/>
          </a:xfrm>
          <a:custGeom>
            <a:avLst/>
            <a:gdLst/>
            <a:ahLst/>
            <a:cxnLst/>
            <a:rect l="l" t="t" r="r" b="b"/>
            <a:pathLst>
              <a:path w="812800" h="812800">
                <a:moveTo>
                  <a:pt x="127000" y="0"/>
                </a:moveTo>
                <a:lnTo>
                  <a:pt x="685800" y="0"/>
                </a:lnTo>
                <a:cubicBezTo>
                  <a:pt x="755940" y="0"/>
                  <a:pt x="812800" y="56860"/>
                  <a:pt x="812800" y="127000"/>
                </a:cubicBezTo>
                <a:lnTo>
                  <a:pt x="812800" y="685800"/>
                </a:lnTo>
                <a:cubicBezTo>
                  <a:pt x="812800" y="755940"/>
                  <a:pt x="755940" y="812800"/>
                  <a:pt x="685800" y="812800"/>
                </a:cubicBezTo>
                <a:lnTo>
                  <a:pt x="127000" y="812800"/>
                </a:lnTo>
                <a:cubicBezTo>
                  <a:pt x="56860" y="812800"/>
                  <a:pt x="0" y="755940"/>
                  <a:pt x="0" y="685800"/>
                </a:cubicBezTo>
                <a:lnTo>
                  <a:pt x="0" y="127000"/>
                </a:lnTo>
                <a:cubicBezTo>
                  <a:pt x="0" y="56860"/>
                  <a:pt x="56860" y="0"/>
                  <a:pt x="127000" y="0"/>
                </a:cubicBezTo>
                <a:close/>
              </a:path>
            </a:pathLst>
          </a:custGeom>
          <a:solidFill>
            <a:srgbClr val="43B27F"/>
          </a:solidFill>
        </p:spPr>
        <p:txBody>
          <a:bodyPr lIns="0" rIns="0" anchor="ctr"/>
          <a:lstStyle/>
          <a:p>
            <a:pPr algn="ctr" defTabSz="914406"/>
            <a:r>
              <a:rPr lang="ja-JP" altLang="en-US" sz="1400" dirty="0">
                <a:solidFill>
                  <a:prstClr val="white"/>
                </a:solidFill>
                <a:latin typeface="メイリオ" panose="020B0604030504040204" pitchFamily="50" charset="-128"/>
                <a:ea typeface="メイリオ" panose="020B0604030504040204" pitchFamily="50" charset="-128"/>
              </a:rPr>
              <a:t>参加費</a:t>
            </a:r>
          </a:p>
        </p:txBody>
      </p:sp>
      <p:sp>
        <p:nvSpPr>
          <p:cNvPr id="112" name="TextBox 143">
            <a:extLst>
              <a:ext uri="{FF2B5EF4-FFF2-40B4-BE49-F238E27FC236}">
                <a16:creationId xmlns:a16="http://schemas.microsoft.com/office/drawing/2014/main" id="{E64C2DAA-C30D-41F1-4F84-DFDDB52220ED}"/>
              </a:ext>
            </a:extLst>
          </p:cNvPr>
          <p:cNvSpPr txBox="1"/>
          <p:nvPr/>
        </p:nvSpPr>
        <p:spPr>
          <a:xfrm>
            <a:off x="6375106" y="6538561"/>
            <a:ext cx="743504" cy="307777"/>
          </a:xfrm>
          <a:prstGeom prst="rect">
            <a:avLst/>
          </a:prstGeom>
        </p:spPr>
        <p:txBody>
          <a:bodyPr wrap="square" lIns="0" tIns="0" rIns="0" bIns="0" rtlCol="0" anchor="t">
            <a:spAutoFit/>
          </a:bodyPr>
          <a:lstStyle/>
          <a:p>
            <a:pPr defTabSz="914406">
              <a:spcBef>
                <a:spcPct val="0"/>
              </a:spcBef>
            </a:pPr>
            <a:r>
              <a:rPr lang="ja-JP" altLang="en-US" sz="2000" b="1" dirty="0">
                <a:solidFill>
                  <a:srgbClr val="333333"/>
                </a:solidFill>
                <a:latin typeface="メイリオ" panose="020B0604030504040204" pitchFamily="50" charset="-128"/>
                <a:ea typeface="メイリオ" panose="020B0604030504040204" pitchFamily="50" charset="-128"/>
                <a:cs typeface="Helvetica World"/>
                <a:sym typeface="Helvetica World"/>
              </a:rPr>
              <a:t>無料</a:t>
            </a:r>
            <a:endParaRPr lang="en-US" sz="1653" b="1" dirty="0">
              <a:solidFill>
                <a:srgbClr val="333333"/>
              </a:solidFill>
              <a:latin typeface="メイリオ" panose="020B0604030504040204" pitchFamily="50" charset="-128"/>
              <a:ea typeface="メイリオ" panose="020B0604030504040204" pitchFamily="50" charset="-128"/>
              <a:cs typeface="Helvetica World"/>
              <a:sym typeface="Helvetica World"/>
            </a:endParaRPr>
          </a:p>
        </p:txBody>
      </p:sp>
      <p:sp>
        <p:nvSpPr>
          <p:cNvPr id="115" name="テキスト ボックス 114">
            <a:extLst>
              <a:ext uri="{FF2B5EF4-FFF2-40B4-BE49-F238E27FC236}">
                <a16:creationId xmlns:a16="http://schemas.microsoft.com/office/drawing/2014/main" id="{99DEA867-7D66-F3BA-8942-B379C9394E84}"/>
              </a:ext>
            </a:extLst>
          </p:cNvPr>
          <p:cNvSpPr txBox="1"/>
          <p:nvPr/>
        </p:nvSpPr>
        <p:spPr>
          <a:xfrm>
            <a:off x="4542257" y="6422574"/>
            <a:ext cx="959787" cy="276999"/>
          </a:xfrm>
          <a:prstGeom prst="rect">
            <a:avLst/>
          </a:prstGeom>
          <a:noFill/>
        </p:spPr>
        <p:txBody>
          <a:bodyPr wrap="square">
            <a:spAutoFit/>
          </a:bodyPr>
          <a:lstStyle/>
          <a:p>
            <a:pPr defTabSz="914406"/>
            <a:r>
              <a:rPr lang="ja-JP" altLang="en-US" sz="1200" b="1" dirty="0">
                <a:solidFill>
                  <a:srgbClr val="333333"/>
                </a:solidFill>
                <a:latin typeface="メイリオ" panose="020B0604030504040204" pitchFamily="50" charset="-128"/>
                <a:ea typeface="メイリオ" panose="020B0604030504040204" pitchFamily="50" charset="-128"/>
                <a:cs typeface="Helvetica World"/>
                <a:sym typeface="Helvetica World"/>
              </a:rPr>
              <a:t>各回 先着 </a:t>
            </a:r>
            <a:endParaRPr lang="ja-JP" altLang="en-US" sz="1400" b="1" dirty="0">
              <a:solidFill>
                <a:prstClr val="black"/>
              </a:solidFill>
              <a:ea typeface="メイリオ" panose="020B0604030504040204" pitchFamily="50" charset="-128"/>
            </a:endParaRPr>
          </a:p>
        </p:txBody>
      </p:sp>
      <p:sp>
        <p:nvSpPr>
          <p:cNvPr id="131" name="テキスト ボックス 130">
            <a:extLst>
              <a:ext uri="{FF2B5EF4-FFF2-40B4-BE49-F238E27FC236}">
                <a16:creationId xmlns:a16="http://schemas.microsoft.com/office/drawing/2014/main" id="{A9DCE984-A2EA-4685-8383-DC0CF57EABF6}"/>
              </a:ext>
            </a:extLst>
          </p:cNvPr>
          <p:cNvSpPr txBox="1"/>
          <p:nvPr/>
        </p:nvSpPr>
        <p:spPr>
          <a:xfrm>
            <a:off x="3861263" y="7206489"/>
            <a:ext cx="2856554" cy="230704"/>
          </a:xfrm>
          <a:prstGeom prst="rect">
            <a:avLst/>
          </a:prstGeom>
          <a:noFill/>
        </p:spPr>
        <p:txBody>
          <a:bodyPr wrap="square">
            <a:spAutoFit/>
          </a:bodyPr>
          <a:lstStyle/>
          <a:p>
            <a:pPr defTabSz="914406"/>
            <a:r>
              <a:rPr kumimoji="1" lang="ja-JP" altLang="en-US" sz="899" dirty="0">
                <a:solidFill>
                  <a:prstClr val="black"/>
                </a:solidFill>
                <a:latin typeface="メイリオ" panose="020B0604030504040204" pitchFamily="50" charset="-128"/>
                <a:ea typeface="メイリオ" panose="020B0604030504040204" pitchFamily="50" charset="-128"/>
              </a:rPr>
              <a:t>＊複数人でご参加の場合は各々でお申込みください</a:t>
            </a:r>
            <a:endParaRPr lang="ja-JP" altLang="en-US" sz="1100" dirty="0">
              <a:solidFill>
                <a:prstClr val="black"/>
              </a:solidFill>
              <a:latin typeface="メイリオ" panose="020B0604030504040204" pitchFamily="50" charset="-128"/>
              <a:ea typeface="メイリオ" panose="020B0604030504040204" pitchFamily="50" charset="-128"/>
            </a:endParaRPr>
          </a:p>
        </p:txBody>
      </p:sp>
      <p:sp>
        <p:nvSpPr>
          <p:cNvPr id="133" name="テキスト ボックス 132">
            <a:extLst>
              <a:ext uri="{FF2B5EF4-FFF2-40B4-BE49-F238E27FC236}">
                <a16:creationId xmlns:a16="http://schemas.microsoft.com/office/drawing/2014/main" id="{1238AC76-3EBF-AF0C-2DFD-5A06D4712099}"/>
              </a:ext>
            </a:extLst>
          </p:cNvPr>
          <p:cNvSpPr txBox="1"/>
          <p:nvPr/>
        </p:nvSpPr>
        <p:spPr>
          <a:xfrm>
            <a:off x="3861263" y="7025469"/>
            <a:ext cx="3506732" cy="230704"/>
          </a:xfrm>
          <a:prstGeom prst="rect">
            <a:avLst/>
          </a:prstGeom>
          <a:noFill/>
        </p:spPr>
        <p:txBody>
          <a:bodyPr wrap="square">
            <a:spAutoFit/>
          </a:bodyPr>
          <a:lstStyle/>
          <a:p>
            <a:pPr defTabSz="914406"/>
            <a:r>
              <a:rPr lang="ja-JP" altLang="en-US" sz="899" dirty="0">
                <a:solidFill>
                  <a:prstClr val="black"/>
                </a:solidFill>
                <a:latin typeface="メイリオ" panose="020B0604030504040204" pitchFamily="50" charset="-128"/>
                <a:ea typeface="メイリオ" panose="020B0604030504040204" pitchFamily="50" charset="-128"/>
              </a:rPr>
              <a:t>＊会場での勧誘行為はありません。お気軽にご参加ください。</a:t>
            </a:r>
          </a:p>
        </p:txBody>
      </p:sp>
      <p:sp>
        <p:nvSpPr>
          <p:cNvPr id="116" name="四角形: 角を丸くする 115">
            <a:extLst>
              <a:ext uri="{FF2B5EF4-FFF2-40B4-BE49-F238E27FC236}">
                <a16:creationId xmlns:a16="http://schemas.microsoft.com/office/drawing/2014/main" id="{9B856CAF-0550-2F55-CBCF-7258C0DE4BE1}"/>
              </a:ext>
            </a:extLst>
          </p:cNvPr>
          <p:cNvSpPr/>
          <p:nvPr/>
        </p:nvSpPr>
        <p:spPr>
          <a:xfrm>
            <a:off x="542166" y="7552121"/>
            <a:ext cx="6470818" cy="381500"/>
          </a:xfrm>
          <a:prstGeom prst="roundRect">
            <a:avLst>
              <a:gd name="adj" fmla="val 50000"/>
            </a:avLst>
          </a:prstGeom>
          <a:solidFill>
            <a:srgbClr val="F26B5E"/>
          </a:solidFill>
          <a:ln w="25400" cap="flat" cmpd="sng" algn="ctr">
            <a:noFill/>
            <a:prstDash val="solid"/>
          </a:ln>
          <a:effectLst/>
        </p:spPr>
        <p:txBody>
          <a:bodyPr rtlCol="0" anchor="ctr"/>
          <a:lstStyle/>
          <a:p>
            <a:pPr algn="ctr" defTabSz="914406">
              <a:defRPr/>
            </a:pPr>
            <a:r>
              <a:rPr kumimoji="1" lang="ja-JP" altLang="en-US" sz="1601" b="1" kern="0" dirty="0">
                <a:solidFill>
                  <a:prstClr val="white"/>
                </a:solidFill>
                <a:latin typeface="メイリオ" panose="020B0604030504040204" pitchFamily="50" charset="-128"/>
                <a:ea typeface="メイリオ" panose="020B0604030504040204" pitchFamily="50" charset="-128"/>
              </a:rPr>
              <a:t>今すぐ下記の</a:t>
            </a:r>
            <a:r>
              <a:rPr kumimoji="1" lang="en-US" altLang="ja-JP" sz="1601" b="1" kern="0" dirty="0">
                <a:solidFill>
                  <a:prstClr val="white"/>
                </a:solidFill>
                <a:latin typeface="メイリオ" panose="020B0604030504040204" pitchFamily="50" charset="-128"/>
                <a:ea typeface="メイリオ" panose="020B0604030504040204" pitchFamily="50" charset="-128"/>
              </a:rPr>
              <a:t>QR</a:t>
            </a:r>
            <a:r>
              <a:rPr kumimoji="1" lang="ja-JP" altLang="en-US" sz="1601" b="1" kern="0" dirty="0">
                <a:solidFill>
                  <a:prstClr val="white"/>
                </a:solidFill>
                <a:latin typeface="メイリオ" panose="020B0604030504040204" pitchFamily="50" charset="-128"/>
                <a:ea typeface="メイリオ" panose="020B0604030504040204" pitchFamily="50" charset="-128"/>
              </a:rPr>
              <a:t>コードからお申込みください</a:t>
            </a:r>
            <a:r>
              <a:rPr kumimoji="1" lang="ja-JP" altLang="en-US" sz="1400" b="1" kern="0" dirty="0">
                <a:solidFill>
                  <a:prstClr val="white"/>
                </a:solidFill>
                <a:latin typeface="メイリオ" panose="020B0604030504040204" pitchFamily="50" charset="-128"/>
                <a:ea typeface="メイリオ" panose="020B0604030504040204" pitchFamily="50" charset="-128"/>
              </a:rPr>
              <a:t>（</a:t>
            </a:r>
            <a:r>
              <a:rPr kumimoji="1" lang="en-US" altLang="ja-JP" sz="1400" b="1" kern="0" dirty="0">
                <a:solidFill>
                  <a:prstClr val="white"/>
                </a:solidFill>
                <a:latin typeface="メイリオ" panose="020B0604030504040204" pitchFamily="50" charset="-128"/>
                <a:ea typeface="メイリオ" panose="020B0604030504040204" pitchFamily="50" charset="-128"/>
              </a:rPr>
              <a:t>10/15(</a:t>
            </a:r>
            <a:r>
              <a:rPr kumimoji="1" lang="ja-JP" altLang="en-US" sz="1400" b="1" kern="0" dirty="0">
                <a:solidFill>
                  <a:prstClr val="white"/>
                </a:solidFill>
                <a:latin typeface="メイリオ" panose="020B0604030504040204" pitchFamily="50" charset="-128"/>
                <a:ea typeface="メイリオ" panose="020B0604030504040204" pitchFamily="50" charset="-128"/>
              </a:rPr>
              <a:t>水</a:t>
            </a:r>
            <a:r>
              <a:rPr kumimoji="1" lang="en-US" altLang="ja-JP" sz="1400" b="1" kern="0" dirty="0">
                <a:solidFill>
                  <a:prstClr val="white"/>
                </a:solidFill>
                <a:latin typeface="メイリオ" panose="020B0604030504040204" pitchFamily="50" charset="-128"/>
                <a:ea typeface="メイリオ" panose="020B0604030504040204" pitchFamily="50" charset="-128"/>
              </a:rPr>
              <a:t>) </a:t>
            </a:r>
            <a:r>
              <a:rPr kumimoji="1" lang="ja-JP" altLang="en-US" sz="1400" b="1" kern="0" dirty="0">
                <a:solidFill>
                  <a:prstClr val="white"/>
                </a:solidFill>
                <a:latin typeface="メイリオ" panose="020B0604030504040204" pitchFamily="50" charset="-128"/>
                <a:ea typeface="メイリオ" panose="020B0604030504040204" pitchFamily="50" charset="-128"/>
              </a:rPr>
              <a:t>締切）</a:t>
            </a:r>
            <a:endParaRPr kumimoji="1" lang="ja-JP" altLang="en-US" sz="1601" b="1" kern="0" dirty="0">
              <a:solidFill>
                <a:prstClr val="white"/>
              </a:solidFill>
              <a:latin typeface="メイリオ" panose="020B0604030504040204" pitchFamily="50" charset="-128"/>
              <a:ea typeface="メイリオ" panose="020B0604030504040204" pitchFamily="50" charset="-128"/>
            </a:endParaRPr>
          </a:p>
        </p:txBody>
      </p:sp>
      <p:sp>
        <p:nvSpPr>
          <p:cNvPr id="117" name="正方形/長方形 116">
            <a:extLst>
              <a:ext uri="{FF2B5EF4-FFF2-40B4-BE49-F238E27FC236}">
                <a16:creationId xmlns:a16="http://schemas.microsoft.com/office/drawing/2014/main" id="{84690374-746B-CFB3-0A89-35A08CC0774F}"/>
              </a:ext>
            </a:extLst>
          </p:cNvPr>
          <p:cNvSpPr/>
          <p:nvPr/>
        </p:nvSpPr>
        <p:spPr>
          <a:xfrm>
            <a:off x="2181030" y="8616793"/>
            <a:ext cx="4831954" cy="741892"/>
          </a:xfrm>
          <a:prstGeom prst="rect">
            <a:avLst/>
          </a:prstGeom>
          <a:solidFill>
            <a:sysClr val="window" lastClr="FFFFFF"/>
          </a:solidFill>
          <a:ln>
            <a:solidFill>
              <a:sysClr val="windowText" lastClr="000000"/>
            </a:solidFill>
            <a:prstDash val="sysDot"/>
          </a:ln>
        </p:spPr>
        <p:txBody>
          <a:bodyPr wrap="square" lIns="38840" rIns="38840" bIns="0" anchor="ctr">
            <a:noAutofit/>
          </a:bodyPr>
          <a:lstStyle/>
          <a:p>
            <a:pPr defTabSz="986523" fontAlgn="base">
              <a:spcBef>
                <a:spcPts val="324"/>
              </a:spcBef>
              <a:spcAft>
                <a:spcPct val="0"/>
              </a:spcAft>
              <a:defRPr/>
            </a:pPr>
            <a:r>
              <a:rPr kumimoji="1" lang="ja-JP" altLang="en-US" sz="899" b="1"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■当日お持ちいただくもの</a:t>
            </a:r>
          </a:p>
          <a:p>
            <a:pPr defTabSz="1068552">
              <a:spcBef>
                <a:spcPts val="324"/>
              </a:spcBef>
              <a:defRPr/>
            </a:pPr>
            <a:r>
              <a:rPr kumimoji="1" lang="ja-JP" altLang="en-US" sz="899"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＊メモ用紙、筆記用具、電卓（スマホアプリでも可）、ねんきん定期便をご用意ください</a:t>
            </a:r>
            <a:endParaRPr kumimoji="1" lang="en-US" altLang="ja-JP" sz="899"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defTabSz="1068552">
              <a:spcBef>
                <a:spcPts val="324"/>
              </a:spcBef>
              <a:defRPr/>
            </a:pPr>
            <a:r>
              <a:rPr kumimoji="1" lang="ja-JP" altLang="en-US" sz="899"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＊最新のねんきん定期便でなくても構いません。見当たらない場合も問題ありませんので</a:t>
            </a:r>
            <a:br>
              <a:rPr kumimoji="1" lang="en-US" altLang="ja-JP" sz="899"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899"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そのままご参加ください。</a:t>
            </a:r>
          </a:p>
        </p:txBody>
      </p:sp>
      <p:sp>
        <p:nvSpPr>
          <p:cNvPr id="122" name="テキスト ボックス 121">
            <a:extLst>
              <a:ext uri="{FF2B5EF4-FFF2-40B4-BE49-F238E27FC236}">
                <a16:creationId xmlns:a16="http://schemas.microsoft.com/office/drawing/2014/main" id="{0A671D57-EBCD-06BC-3032-C4063E43979B}"/>
              </a:ext>
            </a:extLst>
          </p:cNvPr>
          <p:cNvSpPr txBox="1"/>
          <p:nvPr/>
        </p:nvSpPr>
        <p:spPr>
          <a:xfrm>
            <a:off x="2184003" y="8058711"/>
            <a:ext cx="1451126" cy="430887"/>
          </a:xfrm>
          <a:prstGeom prst="rect">
            <a:avLst/>
          </a:prstGeom>
          <a:solidFill>
            <a:srgbClr val="EEECE1"/>
          </a:solidFill>
        </p:spPr>
        <p:txBody>
          <a:bodyPr wrap="square" lIns="38840" rIns="38840" rtlCol="0">
            <a:spAutoFit/>
          </a:bodyPr>
          <a:lstStyle/>
          <a:p>
            <a:pPr algn="ctr" defTabSz="986523" fontAlgn="base">
              <a:spcBef>
                <a:spcPct val="0"/>
              </a:spcBef>
              <a:spcAft>
                <a:spcPct val="0"/>
              </a:spcAft>
              <a:defRPr/>
            </a:pPr>
            <a:r>
              <a:rPr kumimoji="1" lang="ja-JP" altLang="en-US" sz="1100" kern="0" dirty="0">
                <a:solidFill>
                  <a:prstClr val="black"/>
                </a:solidFill>
                <a:latin typeface="メイリオ" panose="020B0604030504040204" pitchFamily="50" charset="-128"/>
                <a:ea typeface="メイリオ" panose="020B0604030504040204" pitchFamily="50" charset="-128"/>
              </a:rPr>
              <a:t>お電話でも</a:t>
            </a:r>
            <a:br>
              <a:rPr kumimoji="1" lang="en-US" altLang="ja-JP" sz="1100" kern="0" dirty="0">
                <a:solidFill>
                  <a:prstClr val="black"/>
                </a:solidFill>
                <a:latin typeface="メイリオ" panose="020B0604030504040204" pitchFamily="50" charset="-128"/>
                <a:ea typeface="メイリオ" panose="020B0604030504040204" pitchFamily="50" charset="-128"/>
              </a:rPr>
            </a:br>
            <a:r>
              <a:rPr kumimoji="1" lang="ja-JP" altLang="en-US" sz="1100" kern="0" dirty="0">
                <a:solidFill>
                  <a:prstClr val="black"/>
                </a:solidFill>
                <a:latin typeface="メイリオ" panose="020B0604030504040204" pitchFamily="50" charset="-128"/>
                <a:ea typeface="メイリオ" panose="020B0604030504040204" pitchFamily="50" charset="-128"/>
              </a:rPr>
              <a:t>お申込み頂けます</a:t>
            </a:r>
            <a:endParaRPr kumimoji="1" lang="en-US" altLang="ja-JP" sz="1050" kern="0" dirty="0">
              <a:solidFill>
                <a:prstClr val="black"/>
              </a:solidFill>
              <a:latin typeface="メイリオ" panose="020B0604030504040204" pitchFamily="50" charset="-128"/>
              <a:ea typeface="メイリオ" panose="020B0604030504040204" pitchFamily="50" charset="-128"/>
            </a:endParaRPr>
          </a:p>
        </p:txBody>
      </p:sp>
      <p:sp>
        <p:nvSpPr>
          <p:cNvPr id="123" name="テキスト ボックス 122">
            <a:extLst>
              <a:ext uri="{FF2B5EF4-FFF2-40B4-BE49-F238E27FC236}">
                <a16:creationId xmlns:a16="http://schemas.microsoft.com/office/drawing/2014/main" id="{E3DD4204-84DB-67C1-8FBF-305437B6D9DA}"/>
              </a:ext>
            </a:extLst>
          </p:cNvPr>
          <p:cNvSpPr txBox="1"/>
          <p:nvPr/>
        </p:nvSpPr>
        <p:spPr>
          <a:xfrm>
            <a:off x="3795317" y="8271335"/>
            <a:ext cx="3272810" cy="266676"/>
          </a:xfrm>
          <a:prstGeom prst="rect">
            <a:avLst/>
          </a:prstGeom>
          <a:noFill/>
        </p:spPr>
        <p:txBody>
          <a:bodyPr wrap="square" lIns="38840" rIns="38840" rtlCol="0">
            <a:spAutoFit/>
          </a:bodyPr>
          <a:lstStyle/>
          <a:p>
            <a:pPr defTabSz="986523" fontAlgn="base">
              <a:spcBef>
                <a:spcPct val="0"/>
              </a:spcBef>
              <a:spcAft>
                <a:spcPct val="0"/>
              </a:spcAft>
              <a:defRPr/>
            </a:pPr>
            <a:r>
              <a:rPr kumimoji="1" lang="ja-JP" altLang="en-US" sz="1133" dirty="0">
                <a:solidFill>
                  <a:prstClr val="black"/>
                </a:solidFill>
                <a:latin typeface="メイリオ" panose="020B0604030504040204" pitchFamily="50" charset="-128"/>
                <a:ea typeface="メイリオ" panose="020B0604030504040204" pitchFamily="50" charset="-128"/>
              </a:rPr>
              <a:t>受付時間／月～金</a:t>
            </a:r>
            <a:r>
              <a:rPr kumimoji="1" lang="en-US" altLang="ja-JP" sz="1133" dirty="0">
                <a:solidFill>
                  <a:prstClr val="black"/>
                </a:solidFill>
                <a:latin typeface="メイリオ" panose="020B0604030504040204" pitchFamily="50" charset="-128"/>
                <a:ea typeface="メイリオ" panose="020B0604030504040204" pitchFamily="50" charset="-128"/>
              </a:rPr>
              <a:t>9:00</a:t>
            </a:r>
            <a:r>
              <a:rPr kumimoji="1" lang="ja-JP" altLang="en-US" sz="1133" dirty="0">
                <a:solidFill>
                  <a:prstClr val="black"/>
                </a:solidFill>
                <a:latin typeface="メイリオ" panose="020B0604030504040204" pitchFamily="50" charset="-128"/>
                <a:ea typeface="メイリオ" panose="020B0604030504040204" pitchFamily="50" charset="-128"/>
              </a:rPr>
              <a:t>～</a:t>
            </a:r>
            <a:r>
              <a:rPr kumimoji="1" lang="en-US" altLang="ja-JP" sz="1133" dirty="0">
                <a:solidFill>
                  <a:prstClr val="black"/>
                </a:solidFill>
                <a:latin typeface="メイリオ" panose="020B0604030504040204" pitchFamily="50" charset="-128"/>
                <a:ea typeface="メイリオ" panose="020B0604030504040204" pitchFamily="50" charset="-128"/>
              </a:rPr>
              <a:t>20:00</a:t>
            </a:r>
            <a:r>
              <a:rPr kumimoji="1" lang="ja-JP" altLang="en-US" sz="1133" dirty="0">
                <a:solidFill>
                  <a:prstClr val="black"/>
                </a:solidFill>
                <a:latin typeface="メイリオ" panose="020B0604030504040204" pitchFamily="50" charset="-128"/>
                <a:ea typeface="メイリオ" panose="020B0604030504040204" pitchFamily="50" charset="-128"/>
              </a:rPr>
              <a:t>（担当：田中）</a:t>
            </a:r>
            <a:endParaRPr kumimoji="1" lang="en-US" altLang="ja-JP" sz="971" dirty="0">
              <a:solidFill>
                <a:prstClr val="black"/>
              </a:solidFill>
              <a:latin typeface="メイリオ" panose="020B0604030504040204" pitchFamily="50" charset="-128"/>
              <a:ea typeface="メイリオ" panose="020B0604030504040204" pitchFamily="50" charset="-128"/>
            </a:endParaRPr>
          </a:p>
        </p:txBody>
      </p:sp>
      <p:sp>
        <p:nvSpPr>
          <p:cNvPr id="124" name="テキスト ボックス 123">
            <a:extLst>
              <a:ext uri="{FF2B5EF4-FFF2-40B4-BE49-F238E27FC236}">
                <a16:creationId xmlns:a16="http://schemas.microsoft.com/office/drawing/2014/main" id="{133BFC3F-D2AD-EC82-B785-653CAA74C376}"/>
              </a:ext>
            </a:extLst>
          </p:cNvPr>
          <p:cNvSpPr txBox="1"/>
          <p:nvPr/>
        </p:nvSpPr>
        <p:spPr>
          <a:xfrm>
            <a:off x="3795317" y="7989090"/>
            <a:ext cx="2732026" cy="338682"/>
          </a:xfrm>
          <a:prstGeom prst="rect">
            <a:avLst/>
          </a:prstGeom>
          <a:noFill/>
        </p:spPr>
        <p:txBody>
          <a:bodyPr wrap="square" lIns="38840" rIns="38840" rtlCol="0">
            <a:spAutoFit/>
          </a:bodyPr>
          <a:lstStyle/>
          <a:p>
            <a:pPr defTabSz="986523" fontAlgn="base">
              <a:spcBef>
                <a:spcPct val="0"/>
              </a:spcBef>
              <a:spcAft>
                <a:spcPct val="0"/>
              </a:spcAft>
              <a:defRPr/>
            </a:pPr>
            <a:r>
              <a:rPr kumimoji="1" lang="ja-JP" altLang="en-US" sz="1294" b="1" dirty="0">
                <a:solidFill>
                  <a:srgbClr val="43B27F"/>
                </a:solidFill>
                <a:latin typeface="メイリオ" panose="020B0604030504040204" pitchFamily="50" charset="-128"/>
                <a:ea typeface="メイリオ" panose="020B0604030504040204" pitchFamily="50" charset="-128"/>
              </a:rPr>
              <a:t>担当直通</a:t>
            </a:r>
            <a:r>
              <a:rPr kumimoji="1" lang="ja-JP" altLang="en-US" sz="1400" b="1" dirty="0">
                <a:solidFill>
                  <a:srgbClr val="43B27F"/>
                </a:solidFill>
                <a:latin typeface="メイリオ" panose="020B0604030504040204" pitchFamily="50" charset="-128"/>
                <a:ea typeface="メイリオ" panose="020B0604030504040204" pitchFamily="50" charset="-128"/>
              </a:rPr>
              <a:t>：</a:t>
            </a:r>
            <a:r>
              <a:rPr kumimoji="1" lang="en-US" altLang="ja-JP" sz="1601" b="1" dirty="0">
                <a:solidFill>
                  <a:srgbClr val="43B27F"/>
                </a:solidFill>
                <a:latin typeface="メイリオ" panose="020B0604030504040204" pitchFamily="50" charset="-128"/>
                <a:ea typeface="メイリオ" panose="020B0604030504040204" pitchFamily="50" charset="-128"/>
              </a:rPr>
              <a:t>070-5405-8064</a:t>
            </a:r>
          </a:p>
        </p:txBody>
      </p:sp>
      <p:sp>
        <p:nvSpPr>
          <p:cNvPr id="128" name="Text Box 108">
            <a:extLst>
              <a:ext uri="{FF2B5EF4-FFF2-40B4-BE49-F238E27FC236}">
                <a16:creationId xmlns:a16="http://schemas.microsoft.com/office/drawing/2014/main" id="{E410FDE4-43D1-C618-5351-650079E2E60E}"/>
              </a:ext>
            </a:extLst>
          </p:cNvPr>
          <p:cNvSpPr txBox="1">
            <a:spLocks noChangeArrowheads="1"/>
          </p:cNvSpPr>
          <p:nvPr/>
        </p:nvSpPr>
        <p:spPr bwMode="auto">
          <a:xfrm>
            <a:off x="297019" y="8913543"/>
            <a:ext cx="18440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2971" fontAlgn="base">
              <a:spcBef>
                <a:spcPct val="0"/>
              </a:spcBef>
              <a:spcAft>
                <a:spcPct val="0"/>
              </a:spcAft>
              <a:buNone/>
              <a:defRPr/>
            </a:pPr>
            <a:r>
              <a:rPr kumimoji="0" lang="en-US" altLang="ja-JP" sz="800" kern="0" dirty="0">
                <a:solidFill>
                  <a:srgbClr val="000000"/>
                </a:solidFill>
                <a:latin typeface="メイリオ" panose="020B0604030504040204" pitchFamily="50" charset="-128"/>
                <a:ea typeface="メイリオ" panose="020B0604030504040204" pitchFamily="50" charset="-128"/>
              </a:rPr>
              <a:t>※</a:t>
            </a:r>
            <a:r>
              <a:rPr kumimoji="0" lang="ja-JP" altLang="en-US" sz="800" kern="0" dirty="0">
                <a:solidFill>
                  <a:srgbClr val="000000"/>
                </a:solidFill>
                <a:latin typeface="メイリオ" panose="020B0604030504040204" pitchFamily="50" charset="-128"/>
                <a:ea typeface="メイリオ" panose="020B0604030504040204" pitchFamily="50" charset="-128"/>
              </a:rPr>
              <a:t>お客様から頂いた個人情報は国が定める個人情報取り扱い関する法令、指針に従い遵守いたします。</a:t>
            </a:r>
            <a:endParaRPr lang="ja-JP" altLang="en-US" sz="800" kern="0" dirty="0">
              <a:solidFill>
                <a:srgbClr val="000000"/>
              </a:solidFill>
              <a:latin typeface="メイリオ" panose="020B0604030504040204" pitchFamily="50" charset="-128"/>
              <a:ea typeface="メイリオ" panose="020B0604030504040204" pitchFamily="50" charset="-128"/>
            </a:endParaRPr>
          </a:p>
        </p:txBody>
      </p:sp>
      <p:sp>
        <p:nvSpPr>
          <p:cNvPr id="221" name="思考の吹き出し: 雲形 220">
            <a:extLst>
              <a:ext uri="{FF2B5EF4-FFF2-40B4-BE49-F238E27FC236}">
                <a16:creationId xmlns:a16="http://schemas.microsoft.com/office/drawing/2014/main" id="{DC930C0E-713F-00F4-D58C-02E3A4549156}"/>
              </a:ext>
            </a:extLst>
          </p:cNvPr>
          <p:cNvSpPr/>
          <p:nvPr/>
        </p:nvSpPr>
        <p:spPr>
          <a:xfrm>
            <a:off x="1083484" y="832632"/>
            <a:ext cx="2210194" cy="636811"/>
          </a:xfrm>
          <a:prstGeom prst="cloudCallout">
            <a:avLst>
              <a:gd name="adj1" fmla="val 41966"/>
              <a:gd name="adj2" fmla="val 55909"/>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25" name="思考の吹き出し: 雲形 224">
            <a:extLst>
              <a:ext uri="{FF2B5EF4-FFF2-40B4-BE49-F238E27FC236}">
                <a16:creationId xmlns:a16="http://schemas.microsoft.com/office/drawing/2014/main" id="{B51678A1-D62C-8C9B-102B-8A4C8264AB98}"/>
              </a:ext>
            </a:extLst>
          </p:cNvPr>
          <p:cNvSpPr/>
          <p:nvPr/>
        </p:nvSpPr>
        <p:spPr>
          <a:xfrm>
            <a:off x="982547" y="2360938"/>
            <a:ext cx="2032081" cy="722829"/>
          </a:xfrm>
          <a:prstGeom prst="cloudCallout">
            <a:avLst>
              <a:gd name="adj1" fmla="val 39416"/>
              <a:gd name="adj2" fmla="val -60370"/>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27" name="思考の吹き出し: 雲形 226">
            <a:extLst>
              <a:ext uri="{FF2B5EF4-FFF2-40B4-BE49-F238E27FC236}">
                <a16:creationId xmlns:a16="http://schemas.microsoft.com/office/drawing/2014/main" id="{3A8044AC-8DBD-5347-821F-67B3DA0C2572}"/>
              </a:ext>
            </a:extLst>
          </p:cNvPr>
          <p:cNvSpPr/>
          <p:nvPr/>
        </p:nvSpPr>
        <p:spPr>
          <a:xfrm>
            <a:off x="4097782" y="802853"/>
            <a:ext cx="2210195" cy="649132"/>
          </a:xfrm>
          <a:prstGeom prst="cloudCallout">
            <a:avLst>
              <a:gd name="adj1" fmla="val -36495"/>
              <a:gd name="adj2" fmla="val 62864"/>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28" name="テキスト ボックス 227">
            <a:extLst>
              <a:ext uri="{FF2B5EF4-FFF2-40B4-BE49-F238E27FC236}">
                <a16:creationId xmlns:a16="http://schemas.microsoft.com/office/drawing/2014/main" id="{4AFB4905-5F78-8D66-50D4-AAF004AE9364}"/>
              </a:ext>
            </a:extLst>
          </p:cNvPr>
          <p:cNvSpPr txBox="1"/>
          <p:nvPr/>
        </p:nvSpPr>
        <p:spPr>
          <a:xfrm>
            <a:off x="4114086" y="927863"/>
            <a:ext cx="2254965" cy="430887"/>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毎日忙しくてお金のことが</a:t>
            </a:r>
            <a:endPar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後回しになっていた</a:t>
            </a:r>
          </a:p>
        </p:txBody>
      </p:sp>
      <p:sp>
        <p:nvSpPr>
          <p:cNvPr id="229" name="思考の吹き出し: 雲形 228">
            <a:extLst>
              <a:ext uri="{FF2B5EF4-FFF2-40B4-BE49-F238E27FC236}">
                <a16:creationId xmlns:a16="http://schemas.microsoft.com/office/drawing/2014/main" id="{D48C904A-815D-213D-A68B-F86A2C7D77AE}"/>
              </a:ext>
            </a:extLst>
          </p:cNvPr>
          <p:cNvSpPr/>
          <p:nvPr/>
        </p:nvSpPr>
        <p:spPr>
          <a:xfrm>
            <a:off x="4683473" y="1606133"/>
            <a:ext cx="2078919" cy="643139"/>
          </a:xfrm>
          <a:prstGeom prst="cloudCallout">
            <a:avLst>
              <a:gd name="adj1" fmla="val -57884"/>
              <a:gd name="adj2" fmla="val 11147"/>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30" name="テキスト ボックス 229">
            <a:extLst>
              <a:ext uri="{FF2B5EF4-FFF2-40B4-BE49-F238E27FC236}">
                <a16:creationId xmlns:a16="http://schemas.microsoft.com/office/drawing/2014/main" id="{EA10330A-D0DC-B95F-A435-F377D07D41E0}"/>
              </a:ext>
            </a:extLst>
          </p:cNvPr>
          <p:cNvSpPr txBox="1"/>
          <p:nvPr/>
        </p:nvSpPr>
        <p:spPr>
          <a:xfrm>
            <a:off x="4570509" y="1683104"/>
            <a:ext cx="2348722" cy="430887"/>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貯蓄はしているけど</a:t>
            </a:r>
            <a:endPar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本当に足りるのか心配･･･</a:t>
            </a:r>
          </a:p>
        </p:txBody>
      </p:sp>
      <p:sp>
        <p:nvSpPr>
          <p:cNvPr id="231" name="思考の吹き出し: 雲形 230">
            <a:extLst>
              <a:ext uri="{FF2B5EF4-FFF2-40B4-BE49-F238E27FC236}">
                <a16:creationId xmlns:a16="http://schemas.microsoft.com/office/drawing/2014/main" id="{584603B9-4A12-ECB5-73A7-3E27F2B0B5B2}"/>
              </a:ext>
            </a:extLst>
          </p:cNvPr>
          <p:cNvSpPr/>
          <p:nvPr/>
        </p:nvSpPr>
        <p:spPr>
          <a:xfrm>
            <a:off x="4647431" y="2415600"/>
            <a:ext cx="2124169" cy="609335"/>
          </a:xfrm>
          <a:prstGeom prst="cloudCallout">
            <a:avLst>
              <a:gd name="adj1" fmla="val -55206"/>
              <a:gd name="adj2" fmla="val -26790"/>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32" name="テキスト ボックス 231">
            <a:extLst>
              <a:ext uri="{FF2B5EF4-FFF2-40B4-BE49-F238E27FC236}">
                <a16:creationId xmlns:a16="http://schemas.microsoft.com/office/drawing/2014/main" id="{B8D074C1-0E58-FB4C-3A2D-4667D9C8FDE2}"/>
              </a:ext>
            </a:extLst>
          </p:cNvPr>
          <p:cNvSpPr txBox="1"/>
          <p:nvPr/>
        </p:nvSpPr>
        <p:spPr>
          <a:xfrm>
            <a:off x="1122954" y="918197"/>
            <a:ext cx="2114071" cy="430887"/>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貯蓄は増やしたいけど</a:t>
            </a:r>
            <a:endPar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節約や我慢はしたくない</a:t>
            </a:r>
            <a:endParaRPr kumimoji="1" lang="ja-JP" altLang="en-US" sz="1100" dirty="0">
              <a:solidFill>
                <a:prstClr val="black"/>
              </a:solidFill>
              <a:latin typeface="メイリオ" panose="020B0604030504040204" pitchFamily="50" charset="-128"/>
              <a:ea typeface="メイリオ" panose="020B0604030504040204" pitchFamily="50" charset="-128"/>
            </a:endParaRPr>
          </a:p>
        </p:txBody>
      </p:sp>
      <p:sp>
        <p:nvSpPr>
          <p:cNvPr id="223" name="思考の吹き出し: 雲形 222">
            <a:extLst>
              <a:ext uri="{FF2B5EF4-FFF2-40B4-BE49-F238E27FC236}">
                <a16:creationId xmlns:a16="http://schemas.microsoft.com/office/drawing/2014/main" id="{C77ACEC1-8468-9909-ACAA-869DAE6C1FCA}"/>
              </a:ext>
            </a:extLst>
          </p:cNvPr>
          <p:cNvSpPr/>
          <p:nvPr/>
        </p:nvSpPr>
        <p:spPr>
          <a:xfrm>
            <a:off x="616171" y="1618084"/>
            <a:ext cx="2017770" cy="640806"/>
          </a:xfrm>
          <a:prstGeom prst="cloudCallout">
            <a:avLst>
              <a:gd name="adj1" fmla="val 61945"/>
              <a:gd name="adj2" fmla="val -17045"/>
            </a:avLst>
          </a:prstGeom>
          <a:solidFill>
            <a:sysClr val="window" lastClr="FFFFFF"/>
          </a:solidFill>
          <a:ln w="3175" cap="flat" cmpd="sng" algn="ctr">
            <a:solidFill>
              <a:schemeClr val="accent2">
                <a:lumMod val="40000"/>
                <a:lumOff val="60000"/>
              </a:schemeClr>
            </a:solidFill>
            <a:prstDash val="solid"/>
          </a:ln>
          <a:effectLst/>
        </p:spPr>
        <p:txBody>
          <a:bodyPr rtlCol="0" anchor="ctr"/>
          <a:lstStyle/>
          <a:p>
            <a:pPr algn="ctr" defTabSz="914406" fontAlgn="base">
              <a:spcBef>
                <a:spcPct val="0"/>
              </a:spcBef>
              <a:spcAft>
                <a:spcPct val="0"/>
              </a:spcAft>
              <a:defRPr/>
            </a:pPr>
            <a:endParaRPr kumimoji="1" lang="ja-JP" altLang="en-US" sz="1200" kern="0" dirty="0">
              <a:solidFill>
                <a:prstClr val="white"/>
              </a:solidFill>
              <a:latin typeface="メイリオ" panose="020B0604030504040204" pitchFamily="50" charset="-128"/>
              <a:ea typeface="メイリオ" panose="020B0604030504040204" pitchFamily="50" charset="-128"/>
            </a:endParaRPr>
          </a:p>
        </p:txBody>
      </p:sp>
      <p:sp>
        <p:nvSpPr>
          <p:cNvPr id="222" name="テキスト ボックス 221">
            <a:extLst>
              <a:ext uri="{FF2B5EF4-FFF2-40B4-BE49-F238E27FC236}">
                <a16:creationId xmlns:a16="http://schemas.microsoft.com/office/drawing/2014/main" id="{8DA05627-542A-FE6F-BAF0-ED796760ACEF}"/>
              </a:ext>
            </a:extLst>
          </p:cNvPr>
          <p:cNvSpPr txBox="1"/>
          <p:nvPr/>
        </p:nvSpPr>
        <p:spPr>
          <a:xfrm>
            <a:off x="979949" y="2451618"/>
            <a:ext cx="2017770" cy="600164"/>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新</a:t>
            </a:r>
            <a:r>
              <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NISA</a:t>
            </a: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iDeCo</a:t>
            </a: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興味はあるけど</a:t>
            </a:r>
            <a:br>
              <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よくわからない</a:t>
            </a:r>
            <a:endParaRPr kumimoji="1" lang="ja-JP" altLang="en-US" sz="1100" dirty="0">
              <a:solidFill>
                <a:prstClr val="black"/>
              </a:solidFill>
              <a:latin typeface="メイリオ" panose="020B0604030504040204" pitchFamily="50" charset="-128"/>
              <a:ea typeface="メイリオ" panose="020B0604030504040204" pitchFamily="50" charset="-128"/>
            </a:endParaRPr>
          </a:p>
        </p:txBody>
      </p:sp>
      <p:sp>
        <p:nvSpPr>
          <p:cNvPr id="252" name="テキスト ボックス 251">
            <a:extLst>
              <a:ext uri="{FF2B5EF4-FFF2-40B4-BE49-F238E27FC236}">
                <a16:creationId xmlns:a16="http://schemas.microsoft.com/office/drawing/2014/main" id="{4077D9B2-27A5-C67E-346C-A9F8701CCB8C}"/>
              </a:ext>
            </a:extLst>
          </p:cNvPr>
          <p:cNvSpPr txBox="1"/>
          <p:nvPr/>
        </p:nvSpPr>
        <p:spPr>
          <a:xfrm>
            <a:off x="4582932" y="2487700"/>
            <a:ext cx="2271260" cy="430887"/>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何から手をつけていいか</a:t>
            </a:r>
            <a:br>
              <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よくわからない</a:t>
            </a:r>
          </a:p>
        </p:txBody>
      </p:sp>
      <p:sp>
        <p:nvSpPr>
          <p:cNvPr id="224" name="テキスト ボックス 223">
            <a:extLst>
              <a:ext uri="{FF2B5EF4-FFF2-40B4-BE49-F238E27FC236}">
                <a16:creationId xmlns:a16="http://schemas.microsoft.com/office/drawing/2014/main" id="{7C5E667F-7BB8-4E25-7093-43C9A4543E5F}"/>
              </a:ext>
            </a:extLst>
          </p:cNvPr>
          <p:cNvSpPr txBox="1"/>
          <p:nvPr/>
        </p:nvSpPr>
        <p:spPr>
          <a:xfrm>
            <a:off x="542167" y="1729902"/>
            <a:ext cx="2091776" cy="430887"/>
          </a:xfrm>
          <a:prstGeom prst="rect">
            <a:avLst/>
          </a:prstGeom>
          <a:noFill/>
        </p:spPr>
        <p:txBody>
          <a:bodyPr wrap="square">
            <a:spAutoFit/>
          </a:bodyPr>
          <a:lstStyle/>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教育費はいくら必要？</a:t>
            </a:r>
            <a:endParaRPr kumimoji="1" lang="en-US" altLang="ja-JP"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ctr" defTabSz="914406" fontAlgn="base">
              <a:spcBef>
                <a:spcPct val="0"/>
              </a:spcBef>
              <a:spcAft>
                <a:spcPct val="0"/>
              </a:spcAft>
              <a:defRPr/>
            </a:pPr>
            <a:r>
              <a:rPr kumimoji="1" lang="ja-JP" altLang="en-US" sz="1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自分たちの老後は？</a:t>
            </a:r>
          </a:p>
        </p:txBody>
      </p:sp>
      <p:sp>
        <p:nvSpPr>
          <p:cNvPr id="284" name="四角形: 角を丸くする 283">
            <a:extLst>
              <a:ext uri="{FF2B5EF4-FFF2-40B4-BE49-F238E27FC236}">
                <a16:creationId xmlns:a16="http://schemas.microsoft.com/office/drawing/2014/main" id="{D413C699-41DF-8FAE-CFFD-8B9E85BE6FCF}"/>
              </a:ext>
            </a:extLst>
          </p:cNvPr>
          <p:cNvSpPr/>
          <p:nvPr/>
        </p:nvSpPr>
        <p:spPr>
          <a:xfrm>
            <a:off x="542166" y="3214181"/>
            <a:ext cx="6470818" cy="1538349"/>
          </a:xfrm>
          <a:prstGeom prst="roundRect">
            <a:avLst>
              <a:gd name="adj" fmla="val 8629"/>
            </a:avLst>
          </a:prstGeom>
          <a:solidFill>
            <a:srgbClr val="F79646">
              <a:lumMod val="20000"/>
              <a:lumOff val="80000"/>
            </a:srgbClr>
          </a:solidFill>
          <a:ln w="25400" cap="flat" cmpd="sng" algn="ctr">
            <a:noFill/>
            <a:prstDash val="solid"/>
          </a:ln>
          <a:effectLst/>
        </p:spPr>
        <p:txBody>
          <a:bodyPr rtlCol="0" anchor="ctr"/>
          <a:lstStyle/>
          <a:p>
            <a:pPr algn="ctr" defTabSz="914406">
              <a:defRPr/>
            </a:pPr>
            <a:endParaRPr kumimoji="1" lang="ja-JP" altLang="en-US" kern="0" dirty="0">
              <a:solidFill>
                <a:prstClr val="white"/>
              </a:solidFill>
              <a:latin typeface="Calibri"/>
              <a:ea typeface="メイリオ" panose="020B0604030504040204" pitchFamily="50" charset="-128"/>
            </a:endParaRPr>
          </a:p>
        </p:txBody>
      </p:sp>
      <p:sp>
        <p:nvSpPr>
          <p:cNvPr id="286" name="吹き出し: 角を丸めた四角形 285">
            <a:extLst>
              <a:ext uri="{FF2B5EF4-FFF2-40B4-BE49-F238E27FC236}">
                <a16:creationId xmlns:a16="http://schemas.microsoft.com/office/drawing/2014/main" id="{BB48A780-D558-050C-EA00-7B5C9B3522D3}"/>
              </a:ext>
            </a:extLst>
          </p:cNvPr>
          <p:cNvSpPr/>
          <p:nvPr/>
        </p:nvSpPr>
        <p:spPr>
          <a:xfrm>
            <a:off x="1074400" y="3543118"/>
            <a:ext cx="2525734" cy="481706"/>
          </a:xfrm>
          <a:prstGeom prst="wedgeRoundRectCallout">
            <a:avLst>
              <a:gd name="adj1" fmla="val -51679"/>
              <a:gd name="adj2" fmla="val -3803"/>
              <a:gd name="adj3" fmla="val 16667"/>
            </a:avLst>
          </a:prstGeom>
          <a:solidFill>
            <a:sysClr val="window" lastClr="FFFFFF"/>
          </a:solidFill>
          <a:ln w="12700" cap="flat" cmpd="sng" algn="ctr">
            <a:solidFill>
              <a:schemeClr val="accent2">
                <a:lumMod val="40000"/>
                <a:lumOff val="60000"/>
              </a:schemeClr>
            </a:solidFill>
            <a:prstDash val="solid"/>
            <a:miter lim="800000"/>
          </a:ln>
          <a:effectLst/>
        </p:spPr>
        <p:txBody>
          <a:bodyPr lIns="36000" tIns="72000" rIns="36000" rtlCol="0" anchor="ctr"/>
          <a:lstStyle/>
          <a:p>
            <a:pPr defTabSz="914406">
              <a:defRPr/>
            </a:pPr>
            <a:r>
              <a:rPr lang="ja-JP" altLang="en-US" sz="899" kern="0" dirty="0">
                <a:solidFill>
                  <a:prstClr val="black"/>
                </a:solidFill>
                <a:latin typeface="メイリオ" panose="020B0604030504040204" pitchFamily="50" charset="-128"/>
                <a:ea typeface="メイリオ" panose="020B0604030504040204" pitchFamily="50" charset="-128"/>
              </a:rPr>
              <a:t>教育委員会の後援だったので安心して参加出来ました。とても勉強になる内容でした。</a:t>
            </a:r>
            <a:endParaRPr lang="en-US" altLang="ja-JP" sz="899" kern="0" dirty="0">
              <a:solidFill>
                <a:prstClr val="black"/>
              </a:solidFill>
              <a:latin typeface="メイリオ" panose="020B0604030504040204" pitchFamily="50" charset="-128"/>
              <a:ea typeface="メイリオ" panose="020B0604030504040204" pitchFamily="50" charset="-128"/>
            </a:endParaRPr>
          </a:p>
          <a:p>
            <a:pPr algn="r" defTabSz="914406">
              <a:spcBef>
                <a:spcPts val="100"/>
              </a:spcBef>
              <a:defRPr/>
            </a:pPr>
            <a:r>
              <a:rPr lang="en-US" altLang="ja-JP" sz="899" kern="0" dirty="0">
                <a:solidFill>
                  <a:prstClr val="black"/>
                </a:solidFill>
                <a:latin typeface="メイリオ" panose="020B0604030504040204" pitchFamily="50" charset="-128"/>
                <a:ea typeface="メイリオ" panose="020B0604030504040204" pitchFamily="50" charset="-128"/>
              </a:rPr>
              <a:t>40</a:t>
            </a:r>
            <a:r>
              <a:rPr lang="ja-JP" altLang="en-US" sz="899" kern="0" dirty="0">
                <a:solidFill>
                  <a:prstClr val="black"/>
                </a:solidFill>
                <a:latin typeface="メイリオ" panose="020B0604030504040204" pitchFamily="50" charset="-128"/>
                <a:ea typeface="メイリオ" panose="020B0604030504040204" pitchFamily="50" charset="-128"/>
              </a:rPr>
              <a:t>代会社員・女性</a:t>
            </a:r>
          </a:p>
        </p:txBody>
      </p:sp>
      <p:sp>
        <p:nvSpPr>
          <p:cNvPr id="287" name="吹き出し: 角を丸めた四角形 286">
            <a:extLst>
              <a:ext uri="{FF2B5EF4-FFF2-40B4-BE49-F238E27FC236}">
                <a16:creationId xmlns:a16="http://schemas.microsoft.com/office/drawing/2014/main" id="{E4EF0B93-9F1B-AC2F-E7D3-333606B13C51}"/>
              </a:ext>
            </a:extLst>
          </p:cNvPr>
          <p:cNvSpPr/>
          <p:nvPr/>
        </p:nvSpPr>
        <p:spPr>
          <a:xfrm>
            <a:off x="3943960" y="3516725"/>
            <a:ext cx="2491317" cy="508098"/>
          </a:xfrm>
          <a:prstGeom prst="wedgeRoundRectCallout">
            <a:avLst>
              <a:gd name="adj1" fmla="val 54139"/>
              <a:gd name="adj2" fmla="val 5195"/>
              <a:gd name="adj3" fmla="val 16667"/>
            </a:avLst>
          </a:prstGeom>
          <a:solidFill>
            <a:sysClr val="window" lastClr="FFFFFF"/>
          </a:solidFill>
          <a:ln w="12700" cap="flat" cmpd="sng" algn="ctr">
            <a:solidFill>
              <a:schemeClr val="accent2">
                <a:lumMod val="40000"/>
                <a:lumOff val="60000"/>
              </a:schemeClr>
            </a:solidFill>
            <a:prstDash val="solid"/>
            <a:miter lim="800000"/>
          </a:ln>
          <a:effectLst/>
        </p:spPr>
        <p:txBody>
          <a:bodyPr lIns="36000" tIns="72000" rIns="36000" rtlCol="0" anchor="ctr"/>
          <a:lstStyle/>
          <a:p>
            <a:pPr defTabSz="914406">
              <a:spcBef>
                <a:spcPts val="100"/>
              </a:spcBef>
              <a:defRPr/>
            </a:pPr>
            <a:r>
              <a:rPr lang="ja-JP" altLang="en-US" sz="899" kern="0" dirty="0">
                <a:solidFill>
                  <a:prstClr val="black"/>
                </a:solidFill>
                <a:latin typeface="メイリオ" panose="020B0604030504040204" pitchFamily="50" charset="-128"/>
                <a:ea typeface="メイリオ" panose="020B0604030504040204" pitchFamily="50" charset="-128"/>
              </a:rPr>
              <a:t>新</a:t>
            </a:r>
            <a:r>
              <a:rPr lang="en-US" altLang="ja-JP" sz="899" kern="0" dirty="0">
                <a:solidFill>
                  <a:prstClr val="black"/>
                </a:solidFill>
                <a:latin typeface="メイリオ" panose="020B0604030504040204" pitchFamily="50" charset="-128"/>
                <a:ea typeface="メイリオ" panose="020B0604030504040204" pitchFamily="50" charset="-128"/>
              </a:rPr>
              <a:t>NISA</a:t>
            </a:r>
            <a:r>
              <a:rPr lang="ja-JP" altLang="en-US" sz="899" kern="0" dirty="0">
                <a:solidFill>
                  <a:prstClr val="black"/>
                </a:solidFill>
                <a:latin typeface="メイリオ" panose="020B0604030504040204" pitchFamily="50" charset="-128"/>
                <a:ea typeface="メイリオ" panose="020B0604030504040204" pitchFamily="50" charset="-128"/>
              </a:rPr>
              <a:t>だけでなく、その他の方法も知れてよかったです。ありがとうございました。</a:t>
            </a:r>
            <a:endParaRPr lang="en-US" altLang="ja-JP" sz="899" kern="0" dirty="0">
              <a:solidFill>
                <a:prstClr val="black"/>
              </a:solidFill>
              <a:latin typeface="メイリオ" panose="020B0604030504040204" pitchFamily="50" charset="-128"/>
              <a:ea typeface="メイリオ" panose="020B0604030504040204" pitchFamily="50" charset="-128"/>
            </a:endParaRPr>
          </a:p>
          <a:p>
            <a:pPr algn="r" defTabSz="914406">
              <a:spcBef>
                <a:spcPts val="100"/>
              </a:spcBef>
              <a:defRPr/>
            </a:pPr>
            <a:r>
              <a:rPr lang="en-US" altLang="ja-JP" sz="899" kern="0" dirty="0">
                <a:solidFill>
                  <a:prstClr val="black"/>
                </a:solidFill>
                <a:latin typeface="メイリオ" panose="020B0604030504040204" pitchFamily="50" charset="-128"/>
                <a:ea typeface="メイリオ" panose="020B0604030504040204" pitchFamily="50" charset="-128"/>
              </a:rPr>
              <a:t>30</a:t>
            </a:r>
            <a:r>
              <a:rPr lang="ja-JP" altLang="en-US" sz="899" kern="0" dirty="0">
                <a:solidFill>
                  <a:prstClr val="black"/>
                </a:solidFill>
                <a:latin typeface="メイリオ" panose="020B0604030504040204" pitchFamily="50" charset="-128"/>
                <a:ea typeface="メイリオ" panose="020B0604030504040204" pitchFamily="50" charset="-128"/>
              </a:rPr>
              <a:t>代会社員・男性</a:t>
            </a:r>
          </a:p>
        </p:txBody>
      </p:sp>
      <p:sp>
        <p:nvSpPr>
          <p:cNvPr id="288" name="吹き出し: 角を丸めた四角形 287">
            <a:extLst>
              <a:ext uri="{FF2B5EF4-FFF2-40B4-BE49-F238E27FC236}">
                <a16:creationId xmlns:a16="http://schemas.microsoft.com/office/drawing/2014/main" id="{3ADF31BA-6D44-2C79-460B-4DA48E9C0B0D}"/>
              </a:ext>
            </a:extLst>
          </p:cNvPr>
          <p:cNvSpPr/>
          <p:nvPr/>
        </p:nvSpPr>
        <p:spPr>
          <a:xfrm>
            <a:off x="1064534" y="4098400"/>
            <a:ext cx="2525734" cy="508098"/>
          </a:xfrm>
          <a:prstGeom prst="wedgeRoundRectCallout">
            <a:avLst>
              <a:gd name="adj1" fmla="val -51678"/>
              <a:gd name="adj2" fmla="val -3803"/>
              <a:gd name="adj3" fmla="val 16667"/>
            </a:avLst>
          </a:prstGeom>
          <a:solidFill>
            <a:sysClr val="window" lastClr="FFFFFF"/>
          </a:solidFill>
          <a:ln w="12700" cap="flat" cmpd="sng" algn="ctr">
            <a:solidFill>
              <a:schemeClr val="accent2">
                <a:lumMod val="40000"/>
                <a:lumOff val="60000"/>
              </a:schemeClr>
            </a:solidFill>
            <a:prstDash val="solid"/>
            <a:miter lim="800000"/>
          </a:ln>
          <a:effectLst/>
        </p:spPr>
        <p:txBody>
          <a:bodyPr lIns="36000" tIns="72000" rIns="36000" rtlCol="0" anchor="ctr"/>
          <a:lstStyle/>
          <a:p>
            <a:pPr defTabSz="914406">
              <a:spcBef>
                <a:spcPts val="100"/>
              </a:spcBef>
              <a:defRPr/>
            </a:pPr>
            <a:r>
              <a:rPr lang="ja-JP" altLang="en-US" sz="899" kern="0" dirty="0">
                <a:solidFill>
                  <a:prstClr val="black"/>
                </a:solidFill>
                <a:latin typeface="メイリオ" panose="020B0604030504040204" pitchFamily="50" charset="-128"/>
                <a:ea typeface="メイリオ" panose="020B0604030504040204" pitchFamily="50" charset="-128"/>
              </a:rPr>
              <a:t>今ある貯蓄を上手に増やしていけば、老後は怖くない！その方法もわかって安心しました。</a:t>
            </a:r>
            <a:endParaRPr lang="en-US" altLang="ja-JP" sz="899" kern="0" dirty="0">
              <a:solidFill>
                <a:prstClr val="black"/>
              </a:solidFill>
              <a:latin typeface="メイリオ" panose="020B0604030504040204" pitchFamily="50" charset="-128"/>
              <a:ea typeface="メイリオ" panose="020B0604030504040204" pitchFamily="50" charset="-128"/>
            </a:endParaRPr>
          </a:p>
          <a:p>
            <a:pPr algn="r" defTabSz="914406">
              <a:spcBef>
                <a:spcPts val="100"/>
              </a:spcBef>
              <a:defRPr/>
            </a:pPr>
            <a:r>
              <a:rPr lang="en-US" altLang="ja-JP" sz="899" kern="0" dirty="0">
                <a:solidFill>
                  <a:prstClr val="black"/>
                </a:solidFill>
                <a:latin typeface="メイリオ" panose="020B0604030504040204" pitchFamily="50" charset="-128"/>
                <a:ea typeface="メイリオ" panose="020B0604030504040204" pitchFamily="50" charset="-128"/>
              </a:rPr>
              <a:t>50</a:t>
            </a:r>
            <a:r>
              <a:rPr lang="ja-JP" altLang="en-US" sz="899" kern="0" dirty="0">
                <a:solidFill>
                  <a:prstClr val="black"/>
                </a:solidFill>
                <a:latin typeface="メイリオ" panose="020B0604030504040204" pitchFamily="50" charset="-128"/>
                <a:ea typeface="メイリオ" panose="020B0604030504040204" pitchFamily="50" charset="-128"/>
              </a:rPr>
              <a:t>代パート・女性</a:t>
            </a:r>
            <a:endParaRPr lang="en-US" altLang="ja-JP" sz="899" kern="0" dirty="0">
              <a:solidFill>
                <a:prstClr val="black"/>
              </a:solidFill>
              <a:latin typeface="メイリオ" panose="020B0604030504040204" pitchFamily="50" charset="-128"/>
              <a:ea typeface="メイリオ" panose="020B0604030504040204" pitchFamily="50" charset="-128"/>
            </a:endParaRPr>
          </a:p>
        </p:txBody>
      </p:sp>
      <p:sp>
        <p:nvSpPr>
          <p:cNvPr id="290" name="吹き出し: 角を丸めた四角形 289">
            <a:extLst>
              <a:ext uri="{FF2B5EF4-FFF2-40B4-BE49-F238E27FC236}">
                <a16:creationId xmlns:a16="http://schemas.microsoft.com/office/drawing/2014/main" id="{5C5CD675-BEE3-42A3-0038-91EF5D0E0A04}"/>
              </a:ext>
            </a:extLst>
          </p:cNvPr>
          <p:cNvSpPr/>
          <p:nvPr/>
        </p:nvSpPr>
        <p:spPr>
          <a:xfrm>
            <a:off x="3938776" y="4098400"/>
            <a:ext cx="2491317" cy="508098"/>
          </a:xfrm>
          <a:prstGeom prst="wedgeRoundRectCallout">
            <a:avLst>
              <a:gd name="adj1" fmla="val 54139"/>
              <a:gd name="adj2" fmla="val 5195"/>
              <a:gd name="adj3" fmla="val 16667"/>
            </a:avLst>
          </a:prstGeom>
          <a:solidFill>
            <a:sysClr val="window" lastClr="FFFFFF"/>
          </a:solidFill>
          <a:ln w="12700" cap="flat" cmpd="sng" algn="ctr">
            <a:solidFill>
              <a:schemeClr val="accent2">
                <a:lumMod val="40000"/>
                <a:lumOff val="60000"/>
              </a:schemeClr>
            </a:solidFill>
            <a:prstDash val="solid"/>
            <a:miter lim="800000"/>
          </a:ln>
          <a:effectLst/>
        </p:spPr>
        <p:txBody>
          <a:bodyPr lIns="36000" tIns="72000" rIns="36000" rtlCol="0" anchor="ctr"/>
          <a:lstStyle/>
          <a:p>
            <a:pPr defTabSz="914406">
              <a:spcBef>
                <a:spcPts val="100"/>
              </a:spcBef>
              <a:defRPr/>
            </a:pPr>
            <a:r>
              <a:rPr lang="ja-JP" altLang="en-US" sz="899" kern="0" dirty="0">
                <a:solidFill>
                  <a:prstClr val="black"/>
                </a:solidFill>
                <a:latin typeface="メイリオ" panose="020B0604030504040204" pitchFamily="50" charset="-128"/>
                <a:ea typeface="メイリオ" panose="020B0604030504040204" pitchFamily="50" charset="-128"/>
              </a:rPr>
              <a:t>自分の年金が計算できてよかったです。まさかあんなに少ないとは思いませんでした。</a:t>
            </a:r>
            <a:endParaRPr lang="en-US" altLang="ja-JP" sz="899" kern="0" dirty="0">
              <a:solidFill>
                <a:prstClr val="black"/>
              </a:solidFill>
              <a:latin typeface="メイリオ" panose="020B0604030504040204" pitchFamily="50" charset="-128"/>
              <a:ea typeface="メイリオ" panose="020B0604030504040204" pitchFamily="50" charset="-128"/>
            </a:endParaRPr>
          </a:p>
          <a:p>
            <a:pPr algn="r" defTabSz="914406">
              <a:spcBef>
                <a:spcPts val="100"/>
              </a:spcBef>
              <a:defRPr/>
            </a:pPr>
            <a:r>
              <a:rPr lang="en-US" altLang="ja-JP" sz="899" kern="0" dirty="0">
                <a:solidFill>
                  <a:prstClr val="black"/>
                </a:solidFill>
                <a:latin typeface="メイリオ" panose="020B0604030504040204" pitchFamily="50" charset="-128"/>
                <a:ea typeface="メイリオ" panose="020B0604030504040204" pitchFamily="50" charset="-128"/>
              </a:rPr>
              <a:t>30</a:t>
            </a:r>
            <a:r>
              <a:rPr lang="ja-JP" altLang="en-US" sz="899" kern="0" dirty="0">
                <a:solidFill>
                  <a:prstClr val="black"/>
                </a:solidFill>
                <a:latin typeface="メイリオ" panose="020B0604030504040204" pitchFamily="50" charset="-128"/>
                <a:ea typeface="メイリオ" panose="020B0604030504040204" pitchFamily="50" charset="-128"/>
              </a:rPr>
              <a:t>代契約社員・女性</a:t>
            </a:r>
          </a:p>
        </p:txBody>
      </p:sp>
      <p:pic>
        <p:nvPicPr>
          <p:cNvPr id="3" name="図 2">
            <a:extLst>
              <a:ext uri="{FF2B5EF4-FFF2-40B4-BE49-F238E27FC236}">
                <a16:creationId xmlns:a16="http://schemas.microsoft.com/office/drawing/2014/main" id="{9333FC79-A15D-E007-57E8-651E975454AF}"/>
              </a:ext>
            </a:extLst>
          </p:cNvPr>
          <p:cNvPicPr>
            <a:picLocks noChangeAspect="1"/>
          </p:cNvPicPr>
          <p:nvPr/>
        </p:nvPicPr>
        <p:blipFill>
          <a:blip r:embed="rId3" cstate="hqprint">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019308" y="1659924"/>
            <a:ext cx="1537221" cy="1177973"/>
          </a:xfrm>
          <a:prstGeom prst="rect">
            <a:avLst/>
          </a:prstGeom>
        </p:spPr>
      </p:pic>
      <p:pic>
        <p:nvPicPr>
          <p:cNvPr id="4" name="図 3" descr="抽象, シルエット が含まれている画像&#10;&#10;自動的に生成された説明">
            <a:extLst>
              <a:ext uri="{FF2B5EF4-FFF2-40B4-BE49-F238E27FC236}">
                <a16:creationId xmlns:a16="http://schemas.microsoft.com/office/drawing/2014/main" id="{B1344BAB-D724-3538-E626-35E79F3517A5}"/>
              </a:ext>
            </a:extLst>
          </p:cNvPr>
          <p:cNvPicPr>
            <a:picLocks noChangeAspect="1"/>
          </p:cNvPicPr>
          <p:nvPr/>
        </p:nvPicPr>
        <p:blipFill>
          <a:blip r:embed="rId4" cstate="print">
            <a:clrChange>
              <a:clrFrom>
                <a:srgbClr val="FFFFFF"/>
              </a:clrFrom>
              <a:clrTo>
                <a:srgbClr val="FFFFFF">
                  <a:alpha val="0"/>
                </a:srgbClr>
              </a:clrTo>
            </a:clrChange>
            <a:duotone>
              <a:srgbClr val="FFC000">
                <a:shade val="45000"/>
                <a:satMod val="135000"/>
              </a:srgbClr>
              <a:prstClr val="white"/>
            </a:duotone>
            <a:extLst>
              <a:ext uri="{28A0092B-C50C-407E-A947-70E740481C1C}">
                <a14:useLocalDpi xmlns:a14="http://schemas.microsoft.com/office/drawing/2010/main" val="0"/>
              </a:ext>
            </a:extLst>
          </a:blip>
          <a:stretch>
            <a:fillRect/>
          </a:stretch>
        </p:blipFill>
        <p:spPr>
          <a:xfrm>
            <a:off x="6502629" y="3524175"/>
            <a:ext cx="369242" cy="432000"/>
          </a:xfrm>
          <a:prstGeom prst="rect">
            <a:avLst/>
          </a:prstGeom>
        </p:spPr>
      </p:pic>
      <p:pic>
        <p:nvPicPr>
          <p:cNvPr id="5" name="図 4" descr="アイコン&#10;&#10;自動的に生成された説明">
            <a:extLst>
              <a:ext uri="{FF2B5EF4-FFF2-40B4-BE49-F238E27FC236}">
                <a16:creationId xmlns:a16="http://schemas.microsoft.com/office/drawing/2014/main" id="{07BC97EA-8CA3-00BB-5D07-50A0B2E942F9}"/>
              </a:ext>
            </a:extLst>
          </p:cNvPr>
          <p:cNvPicPr>
            <a:picLocks noChangeAspect="1"/>
          </p:cNvPicPr>
          <p:nvPr/>
        </p:nvPicPr>
        <p:blipFill>
          <a:blip r:embed="rId5"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flipH="1">
            <a:off x="687805" y="4152283"/>
            <a:ext cx="305406" cy="432000"/>
          </a:xfrm>
          <a:prstGeom prst="rect">
            <a:avLst/>
          </a:prstGeom>
        </p:spPr>
      </p:pic>
      <p:pic>
        <p:nvPicPr>
          <p:cNvPr id="6" name="図 5" descr="アイコン&#10;&#10;自動的に生成された説明">
            <a:extLst>
              <a:ext uri="{FF2B5EF4-FFF2-40B4-BE49-F238E27FC236}">
                <a16:creationId xmlns:a16="http://schemas.microsoft.com/office/drawing/2014/main" id="{2BCB8C5A-D0EE-AAC8-0FE4-AF1E265C35BE}"/>
              </a:ext>
            </a:extLst>
          </p:cNvPr>
          <p:cNvPicPr>
            <a:picLocks noChangeAspect="1"/>
          </p:cNvPicPr>
          <p:nvPr/>
        </p:nvPicPr>
        <p:blipFill>
          <a:blip r:embed="rId5"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flipH="1">
            <a:off x="687805" y="3583916"/>
            <a:ext cx="305406" cy="432000"/>
          </a:xfrm>
          <a:prstGeom prst="rect">
            <a:avLst/>
          </a:prstGeom>
        </p:spPr>
      </p:pic>
      <p:pic>
        <p:nvPicPr>
          <p:cNvPr id="17" name="図 16" descr="アイコン&#10;&#10;自動的に生成された説明">
            <a:extLst>
              <a:ext uri="{FF2B5EF4-FFF2-40B4-BE49-F238E27FC236}">
                <a16:creationId xmlns:a16="http://schemas.microsoft.com/office/drawing/2014/main" id="{E6A89CAB-840D-A193-0024-484D07C8193D}"/>
              </a:ext>
            </a:extLst>
          </p:cNvPr>
          <p:cNvPicPr>
            <a:picLocks noChangeAspect="1"/>
          </p:cNvPicPr>
          <p:nvPr/>
        </p:nvPicPr>
        <p:blipFill>
          <a:blip r:embed="rId5"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557460" y="4152283"/>
            <a:ext cx="305406" cy="432000"/>
          </a:xfrm>
          <a:prstGeom prst="rect">
            <a:avLst/>
          </a:prstGeom>
        </p:spPr>
      </p:pic>
      <p:sp>
        <p:nvSpPr>
          <p:cNvPr id="283" name="Freeform 52">
            <a:extLst>
              <a:ext uri="{FF2B5EF4-FFF2-40B4-BE49-F238E27FC236}">
                <a16:creationId xmlns:a16="http://schemas.microsoft.com/office/drawing/2014/main" id="{61B59CE5-9817-12D9-7B88-2A123FB6437F}"/>
              </a:ext>
            </a:extLst>
          </p:cNvPr>
          <p:cNvSpPr/>
          <p:nvPr/>
        </p:nvSpPr>
        <p:spPr>
          <a:xfrm rot="17243068">
            <a:off x="2876863" y="3106568"/>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293" name="Freeform 52">
            <a:extLst>
              <a:ext uri="{FF2B5EF4-FFF2-40B4-BE49-F238E27FC236}">
                <a16:creationId xmlns:a16="http://schemas.microsoft.com/office/drawing/2014/main" id="{274DF1CA-C61E-16FA-3BEB-479691262990}"/>
              </a:ext>
            </a:extLst>
          </p:cNvPr>
          <p:cNvSpPr/>
          <p:nvPr/>
        </p:nvSpPr>
        <p:spPr>
          <a:xfrm>
            <a:off x="4332904" y="3112802"/>
            <a:ext cx="388144" cy="324630"/>
          </a:xfrm>
          <a:custGeom>
            <a:avLst/>
            <a:gdLst/>
            <a:ahLst/>
            <a:cxnLst/>
            <a:rect l="l" t="t" r="r" b="b"/>
            <a:pathLst>
              <a:path w="388144" h="324630">
                <a:moveTo>
                  <a:pt x="0" y="0"/>
                </a:moveTo>
                <a:lnTo>
                  <a:pt x="388144" y="0"/>
                </a:lnTo>
                <a:lnTo>
                  <a:pt x="388144" y="324629"/>
                </a:lnTo>
                <a:lnTo>
                  <a:pt x="0" y="324629"/>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pPr defTabSz="914406"/>
            <a:endParaRPr lang="ja-JP" altLang="en-US" sz="1653" dirty="0">
              <a:solidFill>
                <a:prstClr val="black"/>
              </a:solidFill>
              <a:ea typeface="メイリオ" panose="020B0604030504040204" pitchFamily="50" charset="-128"/>
            </a:endParaRPr>
          </a:p>
        </p:txBody>
      </p:sp>
      <p:sp>
        <p:nvSpPr>
          <p:cNvPr id="7" name="TextBox 125">
            <a:extLst>
              <a:ext uri="{FF2B5EF4-FFF2-40B4-BE49-F238E27FC236}">
                <a16:creationId xmlns:a16="http://schemas.microsoft.com/office/drawing/2014/main" id="{2613026F-3B82-186E-7F7F-E9DA5F68CBC5}"/>
              </a:ext>
            </a:extLst>
          </p:cNvPr>
          <p:cNvSpPr txBox="1"/>
          <p:nvPr/>
        </p:nvSpPr>
        <p:spPr>
          <a:xfrm>
            <a:off x="2865381" y="3258705"/>
            <a:ext cx="1859872" cy="246349"/>
          </a:xfrm>
          <a:prstGeom prst="rect">
            <a:avLst/>
          </a:prstGeom>
        </p:spPr>
        <p:txBody>
          <a:bodyPr wrap="square" lIns="0" tIns="0" rIns="0" bIns="0" rtlCol="0" anchor="t">
            <a:spAutoFit/>
          </a:bodyPr>
          <a:lstStyle/>
          <a:p>
            <a:pPr algn="ctr" defTabSz="914406">
              <a:spcBef>
                <a:spcPts val="300"/>
              </a:spcBef>
            </a:pPr>
            <a:r>
              <a:rPr lang="ja-JP" altLang="en-US" sz="1601" b="1" dirty="0">
                <a:solidFill>
                  <a:srgbClr val="F26B5E"/>
                </a:solidFill>
                <a:latin typeface="メイリオ" panose="020B0604030504040204" pitchFamily="50" charset="-128"/>
                <a:ea typeface="メイリオ" panose="020B0604030504040204" pitchFamily="50" charset="-128"/>
                <a:cs typeface="Noto Sans JP Bold"/>
                <a:sym typeface="Noto Sans JP Bold"/>
              </a:rPr>
              <a:t>参加者の声</a:t>
            </a:r>
          </a:p>
        </p:txBody>
      </p:sp>
      <p:sp>
        <p:nvSpPr>
          <p:cNvPr id="11" name="四角形: 角を丸くする 10">
            <a:extLst>
              <a:ext uri="{FF2B5EF4-FFF2-40B4-BE49-F238E27FC236}">
                <a16:creationId xmlns:a16="http://schemas.microsoft.com/office/drawing/2014/main" id="{EF0AADF2-CBF6-11DD-A648-B4B57D276CA5}"/>
              </a:ext>
            </a:extLst>
          </p:cNvPr>
          <p:cNvSpPr/>
          <p:nvPr/>
        </p:nvSpPr>
        <p:spPr>
          <a:xfrm>
            <a:off x="542167" y="4918442"/>
            <a:ext cx="3057968" cy="2539646"/>
          </a:xfrm>
          <a:prstGeom prst="roundRect">
            <a:avLst>
              <a:gd name="adj" fmla="val 8518"/>
            </a:avLst>
          </a:prstGeom>
          <a:noFill/>
          <a:ln w="28575">
            <a:solidFill>
              <a:srgbClr val="43B2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53" dirty="0">
              <a:ea typeface="メイリオ" panose="020B0604030504040204" pitchFamily="50" charset="-128"/>
            </a:endParaRPr>
          </a:p>
        </p:txBody>
      </p:sp>
      <p:sp>
        <p:nvSpPr>
          <p:cNvPr id="280" name="Rectangle 16">
            <a:extLst>
              <a:ext uri="{FF2B5EF4-FFF2-40B4-BE49-F238E27FC236}">
                <a16:creationId xmlns:a16="http://schemas.microsoft.com/office/drawing/2014/main" id="{1D0CE064-B62B-3D39-EB3D-6BCFAC342689}"/>
              </a:ext>
            </a:extLst>
          </p:cNvPr>
          <p:cNvSpPr>
            <a:spLocks noChangeArrowheads="1"/>
          </p:cNvSpPr>
          <p:nvPr/>
        </p:nvSpPr>
        <p:spPr bwMode="auto">
          <a:xfrm>
            <a:off x="1317059" y="5254441"/>
            <a:ext cx="2316191" cy="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2474" tIns="71237" rIns="142474" bIns="71237" numCol="1" anchor="t" anchorCtr="0" compatLnSpc="1">
            <a:prstTxWarp prst="textNoShape">
              <a:avLst/>
            </a:prstTxWarp>
            <a:spAutoFit/>
          </a:bodyPr>
          <a:lstStyle/>
          <a:p>
            <a:pPr defTabSz="1424737">
              <a:spcBef>
                <a:spcPts val="216"/>
              </a:spcBef>
              <a:defRPr/>
            </a:pPr>
            <a:r>
              <a:rPr lang="ja-JP" altLang="en-US" sz="1050" kern="100" dirty="0">
                <a:solidFill>
                  <a:srgbClr val="4BACC6"/>
                </a:solidFill>
                <a:latin typeface="メイリオ" panose="020B0604030504040204" pitchFamily="50" charset="-128"/>
                <a:ea typeface="メイリオ" panose="020B0604030504040204" pitchFamily="50" charset="-128"/>
                <a:cs typeface="Times New Roman"/>
              </a:rPr>
              <a:t>日本ライフサステナビリティ協会</a:t>
            </a:r>
            <a:endParaRPr lang="en-US" altLang="ja-JP" sz="1050" kern="100" dirty="0">
              <a:solidFill>
                <a:srgbClr val="4BACC6"/>
              </a:solidFill>
              <a:latin typeface="メイリオ" panose="020B0604030504040204" pitchFamily="50" charset="-128"/>
              <a:ea typeface="メイリオ" panose="020B0604030504040204" pitchFamily="50" charset="-128"/>
              <a:cs typeface="Times New Roman"/>
            </a:endParaRPr>
          </a:p>
          <a:p>
            <a:pPr defTabSz="1424737">
              <a:spcBef>
                <a:spcPts val="216"/>
              </a:spcBef>
              <a:defRPr/>
            </a:pPr>
            <a:r>
              <a:rPr lang="ja-JP" altLang="en-US" sz="1050" kern="100" dirty="0">
                <a:latin typeface="メイリオ" panose="020B0604030504040204" pitchFamily="50" charset="-128"/>
                <a:ea typeface="メイリオ" panose="020B0604030504040204" pitchFamily="50" charset="-128"/>
                <a:cs typeface="Times New Roman"/>
              </a:rPr>
              <a:t>認定講師 </a:t>
            </a:r>
            <a:r>
              <a:rPr lang="en-US" altLang="ja-JP" sz="1050" kern="100" dirty="0">
                <a:latin typeface="メイリオ" panose="020B0604030504040204" pitchFamily="50" charset="-128"/>
                <a:ea typeface="メイリオ" panose="020B0604030504040204" pitchFamily="50" charset="-128"/>
                <a:cs typeface="Times New Roman"/>
              </a:rPr>
              <a:t> </a:t>
            </a:r>
          </a:p>
          <a:p>
            <a:pPr defTabSz="1424737">
              <a:spcBef>
                <a:spcPts val="216"/>
              </a:spcBef>
              <a:defRPr/>
            </a:pPr>
            <a:r>
              <a:rPr lang="ja-JP" altLang="en-US" sz="1050" kern="100" dirty="0">
                <a:latin typeface="メイリオ" panose="020B0604030504040204" pitchFamily="50" charset="-128"/>
                <a:ea typeface="メイリオ" panose="020B0604030504040204" pitchFamily="50" charset="-128"/>
                <a:cs typeface="Times New Roman"/>
              </a:rPr>
              <a:t>ファイナンシャルプランナー</a:t>
            </a:r>
            <a:endParaRPr lang="en-US" altLang="ja-JP" sz="1050" kern="100" dirty="0">
              <a:latin typeface="メイリオ" panose="020B0604030504040204" pitchFamily="50" charset="-128"/>
              <a:ea typeface="メイリオ" panose="020B0604030504040204" pitchFamily="50" charset="-128"/>
              <a:cs typeface="Times New Roman"/>
            </a:endParaRPr>
          </a:p>
          <a:p>
            <a:pPr defTabSz="1424737">
              <a:spcBef>
                <a:spcPts val="300"/>
              </a:spcBef>
              <a:defRPr/>
            </a:pPr>
            <a:r>
              <a:rPr kumimoji="1" lang="ja-JP" altLang="en-US" sz="1400" kern="100"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Times New Roman"/>
              </a:rPr>
              <a:t>田中 晶誉</a:t>
            </a:r>
            <a:r>
              <a:rPr kumimoji="1" lang="ja-JP" altLang="en-US" sz="1050" kern="100" dirty="0">
                <a:solidFill>
                  <a:prstClr val="black"/>
                </a:solidFill>
                <a:latin typeface="メイリオ" panose="020B0604030504040204" pitchFamily="50" charset="-128"/>
                <a:ea typeface="メイリオ" panose="020B0604030504040204" pitchFamily="50" charset="-128"/>
                <a:cs typeface="Times New Roman"/>
              </a:rPr>
              <a:t>（たなか あきよ）</a:t>
            </a:r>
            <a:endParaRPr kumimoji="1" lang="ja-JP" altLang="en-US" sz="1400" kern="100" dirty="0">
              <a:solidFill>
                <a:prstClr val="black"/>
              </a:solidFill>
              <a:latin typeface="メイリオ" panose="020B0604030504040204" pitchFamily="50" charset="-128"/>
              <a:ea typeface="メイリオ" panose="020B0604030504040204" pitchFamily="50" charset="-128"/>
              <a:cs typeface="Times New Roman"/>
            </a:endParaRPr>
          </a:p>
        </p:txBody>
      </p:sp>
      <p:sp>
        <p:nvSpPr>
          <p:cNvPr id="15" name="Freeform 50">
            <a:extLst>
              <a:ext uri="{FF2B5EF4-FFF2-40B4-BE49-F238E27FC236}">
                <a16:creationId xmlns:a16="http://schemas.microsoft.com/office/drawing/2014/main" id="{B2F8E5E4-1AE0-FDE0-EF43-A870F22965DF}"/>
              </a:ext>
            </a:extLst>
          </p:cNvPr>
          <p:cNvSpPr/>
          <p:nvPr/>
        </p:nvSpPr>
        <p:spPr>
          <a:xfrm>
            <a:off x="932807" y="5013153"/>
            <a:ext cx="2205244" cy="225300"/>
          </a:xfrm>
          <a:custGeom>
            <a:avLst/>
            <a:gdLst/>
            <a:ahLst/>
            <a:cxnLst/>
            <a:rect l="l" t="t" r="r" b="b"/>
            <a:pathLst>
              <a:path w="681548" h="758825">
                <a:moveTo>
                  <a:pt x="681548" y="0"/>
                </a:moveTo>
                <a:lnTo>
                  <a:pt x="681548" y="758825"/>
                </a:lnTo>
                <a:lnTo>
                  <a:pt x="340774" y="631825"/>
                </a:lnTo>
                <a:lnTo>
                  <a:pt x="0" y="758825"/>
                </a:lnTo>
                <a:lnTo>
                  <a:pt x="0" y="0"/>
                </a:lnTo>
                <a:lnTo>
                  <a:pt x="681548" y="0"/>
                </a:lnTo>
                <a:close/>
              </a:path>
            </a:pathLst>
          </a:custGeom>
          <a:solidFill>
            <a:srgbClr val="F26B5E"/>
          </a:solidFill>
          <a:ln w="9525" cap="sq">
            <a:solidFill>
              <a:srgbClr val="F7C9B6"/>
            </a:solidFill>
            <a:prstDash val="dash"/>
            <a:miter/>
          </a:ln>
        </p:spPr>
        <p:txBody>
          <a:bodyPr/>
          <a:lstStyle/>
          <a:p>
            <a:pPr defTabSz="914406">
              <a:defRPr/>
            </a:pPr>
            <a:endParaRPr lang="ja-JP" altLang="en-US" dirty="0">
              <a:solidFill>
                <a:prstClr val="white"/>
              </a:solidFill>
              <a:latin typeface="メイリオ" panose="020B0604030504040204" pitchFamily="50" charset="-128"/>
              <a:ea typeface="メイリオ" panose="020B0604030504040204" pitchFamily="50" charset="-128"/>
            </a:endParaRPr>
          </a:p>
        </p:txBody>
      </p:sp>
      <p:sp>
        <p:nvSpPr>
          <p:cNvPr id="18" name="TextBox 91">
            <a:extLst>
              <a:ext uri="{FF2B5EF4-FFF2-40B4-BE49-F238E27FC236}">
                <a16:creationId xmlns:a16="http://schemas.microsoft.com/office/drawing/2014/main" id="{C007EB4A-5F95-7B58-79F7-649CDD77F44E}"/>
              </a:ext>
            </a:extLst>
          </p:cNvPr>
          <p:cNvSpPr txBox="1"/>
          <p:nvPr/>
        </p:nvSpPr>
        <p:spPr>
          <a:xfrm>
            <a:off x="687205" y="4970736"/>
            <a:ext cx="2738253" cy="253916"/>
          </a:xfrm>
          <a:prstGeom prst="rect">
            <a:avLst/>
          </a:prstGeom>
        </p:spPr>
        <p:txBody>
          <a:bodyPr wrap="square" lIns="0" tIns="0" rIns="0" bIns="0" rtlCol="0" anchor="t">
            <a:spAutoFit/>
          </a:bodyPr>
          <a:lstStyle/>
          <a:p>
            <a:pPr algn="ctr" defTabSz="914406">
              <a:lnSpc>
                <a:spcPts val="2239"/>
              </a:lnSpc>
              <a:spcBef>
                <a:spcPct val="0"/>
              </a:spcBef>
              <a:defRPr/>
            </a:pPr>
            <a:r>
              <a:rPr lang="ja-JP" altLang="en-US" sz="1100" dirty="0">
                <a:solidFill>
                  <a:prstClr val="white"/>
                </a:solidFill>
                <a:latin typeface="メイリオ" panose="020B0604030504040204" pitchFamily="50" charset="-128"/>
                <a:ea typeface="メイリオ" panose="020B0604030504040204" pitchFamily="50" charset="-128"/>
                <a:cs typeface="DNP 秀英丸ゴシック Std"/>
                <a:sym typeface="DNP 秀英丸ゴシック Std"/>
              </a:rPr>
              <a:t>私が</a:t>
            </a:r>
            <a:r>
              <a:rPr lang="en-US" sz="1100" dirty="0" err="1">
                <a:solidFill>
                  <a:prstClr val="white"/>
                </a:solidFill>
                <a:latin typeface="メイリオ" panose="020B0604030504040204" pitchFamily="50" charset="-128"/>
                <a:ea typeface="メイリオ" panose="020B0604030504040204" pitchFamily="50" charset="-128"/>
                <a:cs typeface="DNP 秀英丸ゴシック Std"/>
                <a:sym typeface="DNP 秀英丸ゴシック Std"/>
              </a:rPr>
              <a:t>講師</a:t>
            </a:r>
            <a:r>
              <a:rPr lang="ja-JP" altLang="en-US" sz="1100" dirty="0">
                <a:solidFill>
                  <a:prstClr val="white"/>
                </a:solidFill>
                <a:latin typeface="メイリオ" panose="020B0604030504040204" pitchFamily="50" charset="-128"/>
                <a:ea typeface="メイリオ" panose="020B0604030504040204" pitchFamily="50" charset="-128"/>
                <a:cs typeface="DNP 秀英丸ゴシック Std"/>
                <a:sym typeface="DNP 秀英丸ゴシック Std"/>
              </a:rPr>
              <a:t>をさせていただきます</a:t>
            </a:r>
            <a:endParaRPr lang="en-US" sz="1100" dirty="0">
              <a:solidFill>
                <a:prstClr val="white"/>
              </a:solidFill>
              <a:latin typeface="メイリオ" panose="020B0604030504040204" pitchFamily="50" charset="-128"/>
              <a:ea typeface="メイリオ" panose="020B0604030504040204" pitchFamily="50" charset="-128"/>
              <a:cs typeface="DNP 秀英丸ゴシック Std"/>
              <a:sym typeface="DNP 秀英丸ゴシック Std"/>
            </a:endParaRPr>
          </a:p>
        </p:txBody>
      </p:sp>
      <p:sp>
        <p:nvSpPr>
          <p:cNvPr id="2" name="Freeform 42">
            <a:extLst>
              <a:ext uri="{FF2B5EF4-FFF2-40B4-BE49-F238E27FC236}">
                <a16:creationId xmlns:a16="http://schemas.microsoft.com/office/drawing/2014/main" id="{751F118E-481F-A248-8352-1D02CE618A87}"/>
              </a:ext>
            </a:extLst>
          </p:cNvPr>
          <p:cNvSpPr/>
          <p:nvPr/>
        </p:nvSpPr>
        <p:spPr>
          <a:xfrm>
            <a:off x="213318" y="9536590"/>
            <a:ext cx="7164000" cy="916848"/>
          </a:xfrm>
          <a:custGeom>
            <a:avLst/>
            <a:gdLst/>
            <a:ahLst/>
            <a:cxnLst/>
            <a:rect l="l" t="t" r="r" b="b"/>
            <a:pathLst>
              <a:path w="896134" h="789558">
                <a:moveTo>
                  <a:pt x="0" y="0"/>
                </a:moveTo>
                <a:lnTo>
                  <a:pt x="896134" y="0"/>
                </a:lnTo>
                <a:lnTo>
                  <a:pt x="896134" y="789558"/>
                </a:lnTo>
                <a:lnTo>
                  <a:pt x="0" y="789558"/>
                </a:lnTo>
                <a:close/>
              </a:path>
            </a:pathLst>
          </a:custGeom>
          <a:solidFill>
            <a:sysClr val="window" lastClr="FFFFFF"/>
          </a:solidFill>
        </p:spPr>
        <p:txBody>
          <a:bodyPr/>
          <a:lstStyle/>
          <a:p>
            <a:pPr defTabSz="914406">
              <a:defRPr/>
            </a:pPr>
            <a:endParaRPr lang="ja-JP" altLang="en-US" kern="0" dirty="0">
              <a:solidFill>
                <a:prstClr val="black"/>
              </a:solidFill>
              <a:latin typeface="Calibri" panose="020F0502020204030204"/>
              <a:ea typeface="メイリオ" panose="020B0604030504040204" pitchFamily="50" charset="-128"/>
            </a:endParaRPr>
          </a:p>
        </p:txBody>
      </p:sp>
      <p:pic>
        <p:nvPicPr>
          <p:cNvPr id="19" name="図 18">
            <a:extLst>
              <a:ext uri="{FF2B5EF4-FFF2-40B4-BE49-F238E27FC236}">
                <a16:creationId xmlns:a16="http://schemas.microsoft.com/office/drawing/2014/main" id="{F22E0E08-7311-59B0-89F1-DB70BF719CD0}"/>
              </a:ext>
            </a:extLst>
          </p:cNvPr>
          <p:cNvPicPr>
            <a:picLocks noChangeAspect="1"/>
          </p:cNvPicPr>
          <p:nvPr/>
        </p:nvPicPr>
        <p:blipFill>
          <a:blip r:embed="rId8"/>
          <a:stretch>
            <a:fillRect/>
          </a:stretch>
        </p:blipFill>
        <p:spPr>
          <a:xfrm>
            <a:off x="6492506" y="9842503"/>
            <a:ext cx="539773" cy="539773"/>
          </a:xfrm>
          <a:prstGeom prst="rect">
            <a:avLst/>
          </a:prstGeom>
        </p:spPr>
      </p:pic>
      <p:sp>
        <p:nvSpPr>
          <p:cNvPr id="20" name="Rectangle 93">
            <a:extLst>
              <a:ext uri="{FF2B5EF4-FFF2-40B4-BE49-F238E27FC236}">
                <a16:creationId xmlns:a16="http://schemas.microsoft.com/office/drawing/2014/main" id="{32A0E977-748B-4038-4D04-2E89D551E657}"/>
              </a:ext>
            </a:extLst>
          </p:cNvPr>
          <p:cNvSpPr>
            <a:spLocks noChangeArrowheads="1"/>
          </p:cNvSpPr>
          <p:nvPr/>
        </p:nvSpPr>
        <p:spPr bwMode="auto">
          <a:xfrm>
            <a:off x="3153371" y="10109658"/>
            <a:ext cx="2895496" cy="392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682971" fontAlgn="base">
              <a:spcBef>
                <a:spcPct val="0"/>
              </a:spcBef>
              <a:spcAft>
                <a:spcPct val="0"/>
              </a:spcAft>
              <a:buNone/>
              <a:defRPr/>
            </a:pPr>
            <a:r>
              <a:rPr lang="ja-JP" altLang="en-US" sz="1000" dirty="0">
                <a:solidFill>
                  <a:prstClr val="black"/>
                </a:solidFill>
                <a:latin typeface="メイリオ" panose="020B0604030504040204" pitchFamily="50" charset="-128"/>
                <a:ea typeface="メイリオ" panose="020B0604030504040204" pitchFamily="50" charset="-128"/>
              </a:rPr>
              <a:t> 愛知支部：田中 晶誉  電話：</a:t>
            </a:r>
            <a:r>
              <a:rPr lang="en-US" altLang="ja-JP" sz="1000" dirty="0">
                <a:solidFill>
                  <a:prstClr val="black"/>
                </a:solidFill>
                <a:latin typeface="メイリオ" panose="020B0604030504040204" pitchFamily="50" charset="-128"/>
                <a:ea typeface="メイリオ" panose="020B0604030504040204" pitchFamily="50" charset="-128"/>
              </a:rPr>
              <a:t>070-5405-8064</a:t>
            </a:r>
            <a:r>
              <a:rPr lang="ja-JP" altLang="en-US" sz="1000" dirty="0">
                <a:solidFill>
                  <a:prstClr val="black"/>
                </a:solidFill>
                <a:latin typeface="メイリオ" panose="020B0604030504040204" pitchFamily="50" charset="-128"/>
                <a:ea typeface="メイリオ" panose="020B0604030504040204" pitchFamily="50" charset="-128"/>
              </a:rPr>
              <a:t>　　　　　　　　　　　　　　　　　　　　　　　　　　　　　　　　　　　　　</a:t>
            </a:r>
          </a:p>
        </p:txBody>
      </p:sp>
      <p:sp>
        <p:nvSpPr>
          <p:cNvPr id="21" name="テキスト ボックス 20">
            <a:extLst>
              <a:ext uri="{FF2B5EF4-FFF2-40B4-BE49-F238E27FC236}">
                <a16:creationId xmlns:a16="http://schemas.microsoft.com/office/drawing/2014/main" id="{1338B20C-18D1-A412-AFC0-7CDA97B2D54F}"/>
              </a:ext>
            </a:extLst>
          </p:cNvPr>
          <p:cNvSpPr txBox="1"/>
          <p:nvPr/>
        </p:nvSpPr>
        <p:spPr>
          <a:xfrm>
            <a:off x="197836" y="9623887"/>
            <a:ext cx="2143687" cy="253916"/>
          </a:xfrm>
          <a:prstGeom prst="rect">
            <a:avLst/>
          </a:prstGeom>
          <a:noFill/>
        </p:spPr>
        <p:txBody>
          <a:bodyPr wrap="square">
            <a:spAutoFit/>
          </a:bodyPr>
          <a:lstStyle/>
          <a:p>
            <a:pPr defTabSz="682971" fontAlgn="base">
              <a:spcBef>
                <a:spcPct val="0"/>
              </a:spcBef>
              <a:spcAft>
                <a:spcPct val="0"/>
              </a:spcAft>
              <a:defRPr/>
            </a:pPr>
            <a:r>
              <a:rPr kumimoji="1" lang="en-US" altLang="ja-JP" sz="1050" b="1" dirty="0">
                <a:solidFill>
                  <a:prstClr val="black"/>
                </a:solidFill>
                <a:latin typeface="メイリオ" panose="020B0604030504040204" pitchFamily="50" charset="-128"/>
                <a:ea typeface="メイリオ" panose="020B0604030504040204" pitchFamily="50" charset="-128"/>
              </a:rPr>
              <a:t>【</a:t>
            </a:r>
            <a:r>
              <a:rPr kumimoji="1" lang="ja-JP" altLang="en-US" sz="1050" b="1" dirty="0">
                <a:solidFill>
                  <a:prstClr val="black"/>
                </a:solidFill>
                <a:latin typeface="メイリオ" panose="020B0604030504040204" pitchFamily="50" charset="-128"/>
                <a:ea typeface="メイリオ" panose="020B0604030504040204" pitchFamily="50" charset="-128"/>
              </a:rPr>
              <a:t>主催・お問い合わせ</a:t>
            </a:r>
            <a:r>
              <a:rPr kumimoji="1" lang="en-US" altLang="ja-JP" sz="1050" b="1" dirty="0">
                <a:solidFill>
                  <a:prstClr val="black"/>
                </a:solidFill>
                <a:latin typeface="メイリオ" panose="020B0604030504040204" pitchFamily="50" charset="-128"/>
                <a:ea typeface="メイリオ" panose="020B0604030504040204" pitchFamily="50" charset="-128"/>
              </a:rPr>
              <a:t>】</a:t>
            </a:r>
          </a:p>
        </p:txBody>
      </p:sp>
      <p:sp>
        <p:nvSpPr>
          <p:cNvPr id="22" name="テキスト ボックス 21">
            <a:extLst>
              <a:ext uri="{FF2B5EF4-FFF2-40B4-BE49-F238E27FC236}">
                <a16:creationId xmlns:a16="http://schemas.microsoft.com/office/drawing/2014/main" id="{9E6C9FC3-808C-95B3-0C5D-B3CC75CF991D}"/>
              </a:ext>
            </a:extLst>
          </p:cNvPr>
          <p:cNvSpPr txBox="1"/>
          <p:nvPr/>
        </p:nvSpPr>
        <p:spPr>
          <a:xfrm>
            <a:off x="3180517" y="9852995"/>
            <a:ext cx="3506732" cy="400110"/>
          </a:xfrm>
          <a:prstGeom prst="rect">
            <a:avLst/>
          </a:prstGeom>
          <a:noFill/>
        </p:spPr>
        <p:txBody>
          <a:bodyPr wrap="square">
            <a:spAutoFit/>
          </a:bodyPr>
          <a:lstStyle/>
          <a:p>
            <a:pPr defTabSz="682971" fontAlgn="base">
              <a:spcBef>
                <a:spcPct val="0"/>
              </a:spcBef>
              <a:spcAft>
                <a:spcPct val="0"/>
              </a:spcAft>
              <a:defRPr/>
            </a:pPr>
            <a:r>
              <a:rPr kumimoji="1" lang="ja-JP" altLang="en-US" sz="1000" dirty="0">
                <a:solidFill>
                  <a:prstClr val="black"/>
                </a:solidFill>
                <a:latin typeface="メイリオ" panose="020B0604030504040204" pitchFamily="50" charset="-128"/>
                <a:ea typeface="メイリオ" panose="020B0604030504040204" pitchFamily="50" charset="-128"/>
              </a:rPr>
              <a:t>後援：</a:t>
            </a:r>
            <a:r>
              <a:rPr lang="ja-JP" altLang="en-US" sz="1000" dirty="0">
                <a:solidFill>
                  <a:prstClr val="black"/>
                </a:solidFill>
                <a:latin typeface="メイリオ" panose="020B0604030504040204" pitchFamily="50" charset="-128"/>
                <a:ea typeface="メイリオ" panose="020B0604030504040204" pitchFamily="50" charset="-128"/>
              </a:rPr>
              <a:t>尾張旭市教育委員会・</a:t>
            </a:r>
            <a:r>
              <a:rPr kumimoji="1" lang="ja-JP" altLang="en-US" sz="1000" dirty="0">
                <a:solidFill>
                  <a:prstClr val="black"/>
                </a:solidFill>
                <a:latin typeface="メイリオ" panose="020B0604030504040204" pitchFamily="50" charset="-128"/>
                <a:ea typeface="メイリオ" panose="020B0604030504040204" pitchFamily="50" charset="-128"/>
              </a:rPr>
              <a:t>日進市教育委員会</a:t>
            </a:r>
            <a:endParaRPr kumimoji="1" lang="en-US" altLang="ja-JP" sz="1000" dirty="0">
              <a:solidFill>
                <a:prstClr val="black"/>
              </a:solidFill>
              <a:latin typeface="メイリオ" panose="020B0604030504040204" pitchFamily="50" charset="-128"/>
              <a:ea typeface="メイリオ" panose="020B0604030504040204" pitchFamily="50" charset="-128"/>
            </a:endParaRPr>
          </a:p>
          <a:p>
            <a:pPr defTabSz="682971" fontAlgn="base">
              <a:spcBef>
                <a:spcPct val="0"/>
              </a:spcBef>
              <a:spcAft>
                <a:spcPct val="0"/>
              </a:spcAft>
              <a:defRPr/>
            </a:pPr>
            <a:r>
              <a:rPr kumimoji="1" lang="ja-JP" altLang="en-US" sz="1000" dirty="0">
                <a:solidFill>
                  <a:prstClr val="black"/>
                </a:solidFill>
                <a:latin typeface="メイリオ" panose="020B0604030504040204" pitchFamily="50" charset="-128"/>
                <a:ea typeface="メイリオ" panose="020B0604030504040204" pitchFamily="50" charset="-128"/>
              </a:rPr>
              <a:t>　　　みよし市教育委員会・豊明市教育委員会</a:t>
            </a:r>
            <a:endParaRPr kumimoji="1" lang="en-US" altLang="ja-JP" sz="1000" dirty="0">
              <a:solidFill>
                <a:prstClr val="black"/>
              </a:solidFill>
              <a:latin typeface="メイリオ" panose="020B0604030504040204" pitchFamily="50" charset="-128"/>
              <a:ea typeface="メイリオ" panose="020B0604030504040204" pitchFamily="50" charset="-128"/>
            </a:endParaRPr>
          </a:p>
        </p:txBody>
      </p:sp>
      <p:pic>
        <p:nvPicPr>
          <p:cNvPr id="23" name="図 22" descr="テキスト&#10;&#10;自動的に生成された説明">
            <a:extLst>
              <a:ext uri="{FF2B5EF4-FFF2-40B4-BE49-F238E27FC236}">
                <a16:creationId xmlns:a16="http://schemas.microsoft.com/office/drawing/2014/main" id="{F720C887-00C2-1525-EF8A-9DCDE4D0B2D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9047" y="9894953"/>
            <a:ext cx="2143688" cy="338261"/>
          </a:xfrm>
          <a:prstGeom prst="rect">
            <a:avLst/>
          </a:prstGeom>
        </p:spPr>
      </p:pic>
      <p:sp>
        <p:nvSpPr>
          <p:cNvPr id="24" name="テキスト ボックス 23">
            <a:extLst>
              <a:ext uri="{FF2B5EF4-FFF2-40B4-BE49-F238E27FC236}">
                <a16:creationId xmlns:a16="http://schemas.microsoft.com/office/drawing/2014/main" id="{19E6EABA-49EB-BD71-E6F9-0E0E1040B73E}"/>
              </a:ext>
            </a:extLst>
          </p:cNvPr>
          <p:cNvSpPr txBox="1"/>
          <p:nvPr/>
        </p:nvSpPr>
        <p:spPr>
          <a:xfrm>
            <a:off x="1721225" y="9620041"/>
            <a:ext cx="5486758" cy="253916"/>
          </a:xfrm>
          <a:prstGeom prst="rect">
            <a:avLst/>
          </a:prstGeom>
          <a:noFill/>
        </p:spPr>
        <p:txBody>
          <a:bodyPr wrap="square">
            <a:spAutoFit/>
          </a:bodyPr>
          <a:lstStyle/>
          <a:p>
            <a:pPr defTabSz="1424737">
              <a:spcBef>
                <a:spcPts val="216"/>
              </a:spcBef>
              <a:defRPr/>
            </a:pPr>
            <a:r>
              <a:rPr lang="ja-JP" altLang="en-US" sz="1050" kern="100" dirty="0">
                <a:solidFill>
                  <a:prstClr val="black"/>
                </a:solidFill>
                <a:latin typeface="メイリオ" panose="020B0604030504040204" pitchFamily="50" charset="-128"/>
                <a:ea typeface="メイリオ" panose="020B0604030504040204" pitchFamily="50" charset="-128"/>
                <a:cs typeface="Times New Roman"/>
              </a:rPr>
              <a:t>全国</a:t>
            </a:r>
            <a:r>
              <a:rPr lang="en-US" altLang="ja-JP" sz="1050" kern="100" dirty="0">
                <a:solidFill>
                  <a:prstClr val="black"/>
                </a:solidFill>
                <a:latin typeface="メイリオ" panose="020B0604030504040204" pitchFamily="50" charset="-128"/>
                <a:ea typeface="メイリオ" panose="020B0604030504040204" pitchFamily="50" charset="-128"/>
                <a:cs typeface="Times New Roman"/>
              </a:rPr>
              <a:t>44</a:t>
            </a:r>
            <a:r>
              <a:rPr lang="ja-JP" altLang="en-US" sz="1050" kern="100" dirty="0">
                <a:solidFill>
                  <a:prstClr val="black"/>
                </a:solidFill>
                <a:latin typeface="メイリオ" panose="020B0604030504040204" pitchFamily="50" charset="-128"/>
                <a:ea typeface="メイリオ" panose="020B0604030504040204" pitchFamily="50" charset="-128"/>
                <a:cs typeface="Times New Roman"/>
              </a:rPr>
              <a:t>市区町村の教育委員会様の後援をいただいたき</a:t>
            </a:r>
            <a:r>
              <a:rPr lang="en-US" altLang="ja-JP" sz="1050" kern="100" dirty="0">
                <a:solidFill>
                  <a:prstClr val="black"/>
                </a:solidFill>
                <a:latin typeface="メイリオ" panose="020B0604030504040204" pitchFamily="50" charset="-128"/>
                <a:ea typeface="メイリオ" panose="020B0604030504040204" pitchFamily="50" charset="-128"/>
                <a:cs typeface="Times New Roman"/>
              </a:rPr>
              <a:t>『</a:t>
            </a:r>
            <a:r>
              <a:rPr lang="ja-JP" altLang="en-US" sz="1050" kern="100" dirty="0">
                <a:solidFill>
                  <a:prstClr val="black"/>
                </a:solidFill>
                <a:latin typeface="メイリオ" panose="020B0604030504040204" pitchFamily="50" charset="-128"/>
                <a:ea typeface="メイリオ" panose="020B0604030504040204" pitchFamily="50" charset="-128"/>
                <a:cs typeface="Times New Roman"/>
              </a:rPr>
              <a:t>年金とお金の勉強会</a:t>
            </a:r>
            <a:r>
              <a:rPr lang="en-US" altLang="ja-JP" sz="1050" kern="100" dirty="0">
                <a:solidFill>
                  <a:prstClr val="black"/>
                </a:solidFill>
                <a:latin typeface="メイリオ" panose="020B0604030504040204" pitchFamily="50" charset="-128"/>
                <a:ea typeface="メイリオ" panose="020B0604030504040204" pitchFamily="50" charset="-128"/>
                <a:cs typeface="Times New Roman"/>
              </a:rPr>
              <a:t>』</a:t>
            </a:r>
            <a:r>
              <a:rPr lang="ja-JP" altLang="en-US" sz="1050" kern="100" dirty="0">
                <a:solidFill>
                  <a:prstClr val="black"/>
                </a:solidFill>
                <a:latin typeface="メイリオ" panose="020B0604030504040204" pitchFamily="50" charset="-128"/>
                <a:ea typeface="メイリオ" panose="020B0604030504040204" pitchFamily="50" charset="-128"/>
                <a:cs typeface="Times New Roman"/>
              </a:rPr>
              <a:t>開催中！</a:t>
            </a:r>
            <a:endParaRPr lang="en-US" altLang="ja-JP" sz="1050" kern="100" dirty="0">
              <a:solidFill>
                <a:prstClr val="black"/>
              </a:solidFill>
              <a:latin typeface="メイリオ" panose="020B0604030504040204" pitchFamily="50" charset="-128"/>
              <a:ea typeface="メイリオ" panose="020B0604030504040204" pitchFamily="50" charset="-128"/>
              <a:cs typeface="Times New Roman"/>
            </a:endParaRPr>
          </a:p>
        </p:txBody>
      </p:sp>
      <p:sp>
        <p:nvSpPr>
          <p:cNvPr id="25" name="テキスト ボックス 24">
            <a:extLst>
              <a:ext uri="{FF2B5EF4-FFF2-40B4-BE49-F238E27FC236}">
                <a16:creationId xmlns:a16="http://schemas.microsoft.com/office/drawing/2014/main" id="{82444C89-0D0E-8FF1-8861-33D8A9077469}"/>
              </a:ext>
            </a:extLst>
          </p:cNvPr>
          <p:cNvSpPr txBox="1"/>
          <p:nvPr/>
        </p:nvSpPr>
        <p:spPr>
          <a:xfrm>
            <a:off x="323995" y="10244850"/>
            <a:ext cx="2909741" cy="230704"/>
          </a:xfrm>
          <a:prstGeom prst="rect">
            <a:avLst/>
          </a:prstGeom>
          <a:noFill/>
        </p:spPr>
        <p:txBody>
          <a:bodyPr wrap="square">
            <a:spAutoFit/>
          </a:bodyPr>
          <a:lstStyle/>
          <a:p>
            <a:pPr defTabSz="1424737">
              <a:spcBef>
                <a:spcPts val="216"/>
              </a:spcBef>
              <a:defRPr/>
            </a:pPr>
            <a:r>
              <a:rPr lang="ja-JP" altLang="en-US" sz="899" b="1" kern="100" dirty="0">
                <a:solidFill>
                  <a:srgbClr val="93CDDD"/>
                </a:solidFill>
                <a:latin typeface="メイリオ" panose="020B0604030504040204" pitchFamily="50" charset="-128"/>
                <a:ea typeface="メイリオ" panose="020B0604030504040204" pitchFamily="50" charset="-128"/>
                <a:cs typeface="Times New Roman"/>
              </a:rPr>
              <a:t>あなたの</a:t>
            </a:r>
            <a:r>
              <a:rPr lang="en-US" altLang="ja-JP" sz="899" b="1" kern="100" dirty="0">
                <a:solidFill>
                  <a:srgbClr val="93CDDD"/>
                </a:solidFill>
                <a:latin typeface="メイリオ" panose="020B0604030504040204" pitchFamily="50" charset="-128"/>
                <a:ea typeface="メイリオ" panose="020B0604030504040204" pitchFamily="50" charset="-128"/>
                <a:cs typeface="Times New Roman"/>
              </a:rPr>
              <a:t>『</a:t>
            </a:r>
            <a:r>
              <a:rPr lang="ja-JP" altLang="en-US" sz="899" b="1" kern="100" dirty="0">
                <a:solidFill>
                  <a:srgbClr val="93CDDD"/>
                </a:solidFill>
                <a:latin typeface="メイリオ" panose="020B0604030504040204" pitchFamily="50" charset="-128"/>
                <a:ea typeface="メイリオ" panose="020B0604030504040204" pitchFamily="50" charset="-128"/>
                <a:cs typeface="Times New Roman"/>
              </a:rPr>
              <a:t>持続可能な人生設計</a:t>
            </a:r>
            <a:r>
              <a:rPr lang="en-US" altLang="ja-JP" sz="899" b="1" kern="100" dirty="0">
                <a:solidFill>
                  <a:srgbClr val="93CDDD"/>
                </a:solidFill>
                <a:latin typeface="メイリオ" panose="020B0604030504040204" pitchFamily="50" charset="-128"/>
                <a:ea typeface="メイリオ" panose="020B0604030504040204" pitchFamily="50" charset="-128"/>
                <a:cs typeface="Times New Roman"/>
              </a:rPr>
              <a:t>』</a:t>
            </a:r>
            <a:r>
              <a:rPr lang="ja-JP" altLang="en-US" sz="899" b="1" kern="100" dirty="0">
                <a:solidFill>
                  <a:srgbClr val="93CDDD"/>
                </a:solidFill>
                <a:latin typeface="メイリオ" panose="020B0604030504040204" pitchFamily="50" charset="-128"/>
                <a:ea typeface="メイリオ" panose="020B0604030504040204" pitchFamily="50" charset="-128"/>
                <a:cs typeface="Times New Roman"/>
              </a:rPr>
              <a:t>をサポートします</a:t>
            </a:r>
            <a:endParaRPr lang="en-US" altLang="ja-JP" sz="899" b="1" kern="100" dirty="0">
              <a:solidFill>
                <a:srgbClr val="93CDDD"/>
              </a:solidFill>
              <a:latin typeface="メイリオ" panose="020B0604030504040204" pitchFamily="50" charset="-128"/>
              <a:ea typeface="メイリオ" panose="020B0604030504040204" pitchFamily="50" charset="-128"/>
              <a:cs typeface="Times New Roman"/>
            </a:endParaRPr>
          </a:p>
        </p:txBody>
      </p:sp>
      <p:sp>
        <p:nvSpPr>
          <p:cNvPr id="16" name="正方形/長方形 15">
            <a:extLst>
              <a:ext uri="{FF2B5EF4-FFF2-40B4-BE49-F238E27FC236}">
                <a16:creationId xmlns:a16="http://schemas.microsoft.com/office/drawing/2014/main" id="{AA3A798E-F46F-6F94-36B8-93FE49728334}"/>
              </a:ext>
            </a:extLst>
          </p:cNvPr>
          <p:cNvSpPr/>
          <p:nvPr/>
        </p:nvSpPr>
        <p:spPr>
          <a:xfrm>
            <a:off x="556852" y="6107604"/>
            <a:ext cx="3032878" cy="1323439"/>
          </a:xfrm>
          <a:prstGeom prst="rect">
            <a:avLst/>
          </a:prstGeom>
        </p:spPr>
        <p:txBody>
          <a:bodyPr wrap="square">
            <a:spAutoFit/>
          </a:bodyPr>
          <a:lstStyle/>
          <a:p>
            <a:pPr defTabSz="1425307">
              <a:defRPr/>
            </a:pPr>
            <a:r>
              <a:rPr kumimoji="1" lang="en-US" altLang="ja-JP" sz="800" b="1" dirty="0">
                <a:solidFill>
                  <a:prstClr val="black"/>
                </a:solidFill>
                <a:latin typeface="メイリオ" panose="020B0604030504040204" pitchFamily="50" charset="-128"/>
                <a:ea typeface="メイリオ" panose="020B0604030504040204" pitchFamily="50" charset="-128"/>
              </a:rPr>
              <a:t>『</a:t>
            </a:r>
            <a:r>
              <a:rPr kumimoji="1" lang="ja-JP" altLang="en-US" sz="800" b="1" dirty="0">
                <a:solidFill>
                  <a:prstClr val="black"/>
                </a:solidFill>
                <a:latin typeface="メイリオ" panose="020B0604030504040204" pitchFamily="50" charset="-128"/>
                <a:ea typeface="メイリオ" panose="020B0604030504040204" pitchFamily="50" charset="-128"/>
              </a:rPr>
              <a:t>今あるものを守りつつ、なおかつ増やす</a:t>
            </a:r>
            <a:r>
              <a:rPr kumimoji="1" lang="en-US" altLang="ja-JP" sz="800" b="1" dirty="0">
                <a:solidFill>
                  <a:prstClr val="black"/>
                </a:solidFill>
                <a:latin typeface="メイリオ" panose="020B0604030504040204" pitchFamily="50" charset="-128"/>
                <a:ea typeface="メイリオ" panose="020B0604030504040204" pitchFamily="50" charset="-128"/>
              </a:rPr>
              <a:t>』</a:t>
            </a:r>
            <a:r>
              <a:rPr kumimoji="1" lang="ja-JP" altLang="en-US" sz="800" dirty="0">
                <a:solidFill>
                  <a:prstClr val="black"/>
                </a:solidFill>
                <a:latin typeface="メイリオ" panose="020B0604030504040204" pitchFamily="50" charset="-128"/>
                <a:ea typeface="メイリオ" panose="020B0604030504040204" pitchFamily="50" charset="-128"/>
              </a:rPr>
              <a:t>をお手伝いします。岐阜県出身、</a:t>
            </a:r>
            <a:r>
              <a:rPr kumimoji="1" lang="en-US" altLang="ja-JP" sz="800" dirty="0">
                <a:solidFill>
                  <a:prstClr val="black"/>
                </a:solidFill>
                <a:latin typeface="メイリオ" panose="020B0604030504040204" pitchFamily="50" charset="-128"/>
                <a:ea typeface="メイリオ" panose="020B0604030504040204" pitchFamily="50" charset="-128"/>
              </a:rPr>
              <a:t>6</a:t>
            </a:r>
            <a:r>
              <a:rPr kumimoji="1" lang="ja-JP" altLang="en-US" sz="800" dirty="0">
                <a:solidFill>
                  <a:prstClr val="black"/>
                </a:solidFill>
                <a:latin typeface="メイリオ" panose="020B0604030504040204" pitchFamily="50" charset="-128"/>
                <a:ea typeface="メイリオ" panose="020B0604030504040204" pitchFamily="50" charset="-128"/>
              </a:rPr>
              <a:t>人兄弟の長女。お金のない家庭で育ち、安定を求めて自衛隊に入隊。任期満了退職をした途端に収入が途絶え、“お金の知識の大切さ”を痛感。</a:t>
            </a:r>
            <a:r>
              <a:rPr kumimoji="1" lang="en-US" altLang="ja-JP" sz="800" dirty="0">
                <a:solidFill>
                  <a:prstClr val="black"/>
                </a:solidFill>
                <a:latin typeface="メイリオ" panose="020B0604030504040204" pitchFamily="50" charset="-128"/>
                <a:ea typeface="メイリオ" panose="020B0604030504040204" pitchFamily="50" charset="-128"/>
              </a:rPr>
              <a:t>3</a:t>
            </a:r>
            <a:r>
              <a:rPr kumimoji="1" lang="ja-JP" altLang="en-US" sz="800" dirty="0">
                <a:solidFill>
                  <a:prstClr val="black"/>
                </a:solidFill>
                <a:latin typeface="メイリオ" panose="020B0604030504040204" pitchFamily="50" charset="-128"/>
                <a:ea typeface="メイリオ" panose="020B0604030504040204" pitchFamily="50" charset="-128"/>
              </a:rPr>
              <a:t>人の子どもを育てながらも国内大手生命保険会社に入社をし、さらに外資系生命保険会社で経験を重ねてきました。現在はこれまでの経験と知識をもとに、セミナーにご参加いただいた方がお金に対する不安を少しでも減らし、安心して未来を描けるようサポートしております。“やっておいてよかった”と一緒に笑えることを楽しみにしております。</a:t>
            </a:r>
          </a:p>
        </p:txBody>
      </p:sp>
      <p:pic>
        <p:nvPicPr>
          <p:cNvPr id="26" name="Picture 2">
            <a:extLst>
              <a:ext uri="{FF2B5EF4-FFF2-40B4-BE49-F238E27FC236}">
                <a16:creationId xmlns:a16="http://schemas.microsoft.com/office/drawing/2014/main" id="{7A2B9C76-54D2-A024-665E-5E3022C4B34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l="255" r="255"/>
          <a:stretch/>
        </p:blipFill>
        <p:spPr bwMode="auto">
          <a:xfrm>
            <a:off x="644673" y="5324454"/>
            <a:ext cx="656155" cy="762239"/>
          </a:xfrm>
          <a:prstGeom prst="rect">
            <a:avLst/>
          </a:prstGeom>
          <a:noFill/>
          <a:extLst>
            <a:ext uri="{909E8E84-426E-40DD-AFC4-6F175D3DCCD1}">
              <a14:hiddenFill xmlns:a14="http://schemas.microsoft.com/office/drawing/2010/main">
                <a:solidFill>
                  <a:srgbClr val="FFFFFF"/>
                </a:solidFill>
              </a14:hiddenFill>
            </a:ext>
          </a:extLst>
        </p:spPr>
      </p:pic>
      <p:pic>
        <p:nvPicPr>
          <p:cNvPr id="28" name="図 27">
            <a:extLst>
              <a:ext uri="{FF2B5EF4-FFF2-40B4-BE49-F238E27FC236}">
                <a16:creationId xmlns:a16="http://schemas.microsoft.com/office/drawing/2014/main" id="{E10CD18A-A6AC-35BF-E9A7-404BBEF9D91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74124" y="8027654"/>
            <a:ext cx="829829" cy="829829"/>
          </a:xfrm>
          <a:prstGeom prst="rect">
            <a:avLst/>
          </a:prstGeom>
        </p:spPr>
      </p:pic>
    </p:spTree>
    <p:extLst>
      <p:ext uri="{BB962C8B-B14F-4D97-AF65-F5344CB8AC3E}">
        <p14:creationId xmlns:p14="http://schemas.microsoft.com/office/powerpoint/2010/main" val="262745346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761</TotalTime>
  <Words>786</Words>
  <Application>Microsoft Office PowerPoint</Application>
  <PresentationFormat>ユーザー設定</PresentationFormat>
  <Paragraphs>86</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biztel</dc:creator>
  <cp:lastModifiedBy>晶誉 田中</cp:lastModifiedBy>
  <cp:revision>16</cp:revision>
  <cp:lastPrinted>2025-09-16T01:45:33Z</cp:lastPrinted>
  <dcterms:created xsi:type="dcterms:W3CDTF">2017-07-31T10:46:25Z</dcterms:created>
  <dcterms:modified xsi:type="dcterms:W3CDTF">2025-09-16T01:45:40Z</dcterms:modified>
</cp:coreProperties>
</file>